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DA2F2B"/>
    <a:srgbClr val="7F7F7F"/>
    <a:srgbClr val="CDD30F"/>
    <a:srgbClr val="ECBC00"/>
    <a:srgbClr val="AEA700"/>
    <a:srgbClr val="0087B2"/>
    <a:srgbClr val="3D4100"/>
    <a:srgbClr val="1D3F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BD2C0-F195-4D44-B052-6C46D40515C2}" v="60" dt="2023-06-27T13:41:17.2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0" autoAdjust="0"/>
    <p:restoredTop sz="94675" autoAdjust="0"/>
  </p:normalViewPr>
  <p:slideViewPr>
    <p:cSldViewPr>
      <p:cViewPr varScale="1">
        <p:scale>
          <a:sx n="114" d="100"/>
          <a:sy n="114" d="100"/>
        </p:scale>
        <p:origin x="153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2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Alexander Vikete" userId="90607a1d60e41c27" providerId="LiveId" clId="{35ABD2C0-F195-4D44-B052-6C46D40515C2}"/>
    <pc:docChg chg="undo redo custSel modSld">
      <pc:chgData name="Daniel Alexander Vikete" userId="90607a1d60e41c27" providerId="LiveId" clId="{35ABD2C0-F195-4D44-B052-6C46D40515C2}" dt="2023-06-27T13:41:17.227" v="114"/>
      <pc:docMkLst>
        <pc:docMk/>
      </pc:docMkLst>
      <pc:sldChg chg="modSp mod">
        <pc:chgData name="Daniel Alexander Vikete" userId="90607a1d60e41c27" providerId="LiveId" clId="{35ABD2C0-F195-4D44-B052-6C46D40515C2}" dt="2023-06-27T13:35:00.713" v="20" actId="1076"/>
        <pc:sldMkLst>
          <pc:docMk/>
          <pc:sldMk cId="4064416252" sldId="264"/>
        </pc:sldMkLst>
        <pc:graphicFrameChg chg="mod modGraphic">
          <ac:chgData name="Daniel Alexander Vikete" userId="90607a1d60e41c27" providerId="LiveId" clId="{35ABD2C0-F195-4D44-B052-6C46D40515C2}" dt="2023-06-27T13:35:00.713" v="20" actId="1076"/>
          <ac:graphicFrameMkLst>
            <pc:docMk/>
            <pc:sldMk cId="4064416252" sldId="264"/>
            <ac:graphicFrameMk id="4" creationId="{D55F78FF-2A1E-0426-03A7-BBE0E5B1B967}"/>
          </ac:graphicFrameMkLst>
        </pc:graphicFrameChg>
      </pc:sldChg>
      <pc:sldChg chg="addSp delSp modSp mod">
        <pc:chgData name="Daniel Alexander Vikete" userId="90607a1d60e41c27" providerId="LiveId" clId="{35ABD2C0-F195-4D44-B052-6C46D40515C2}" dt="2023-06-27T13:41:17.227" v="114"/>
        <pc:sldMkLst>
          <pc:docMk/>
          <pc:sldMk cId="1817868754" sldId="265"/>
        </pc:sldMkLst>
        <pc:spChg chg="del mod">
          <ac:chgData name="Daniel Alexander Vikete" userId="90607a1d60e41c27" providerId="LiveId" clId="{35ABD2C0-F195-4D44-B052-6C46D40515C2}" dt="2023-06-27T13:37:35.689" v="85" actId="12084"/>
          <ac:spMkLst>
            <pc:docMk/>
            <pc:sldMk cId="1817868754" sldId="265"/>
            <ac:spMk id="3" creationId="{D92B4304-8316-4724-33AC-887ADEBE570F}"/>
          </ac:spMkLst>
        </pc:spChg>
        <pc:graphicFrameChg chg="add mod">
          <ac:chgData name="Daniel Alexander Vikete" userId="90607a1d60e41c27" providerId="LiveId" clId="{35ABD2C0-F195-4D44-B052-6C46D40515C2}" dt="2023-06-27T13:41:17.227" v="114"/>
          <ac:graphicFrameMkLst>
            <pc:docMk/>
            <pc:sldMk cId="1817868754" sldId="265"/>
            <ac:graphicFrameMk id="4" creationId="{2BB54A8A-78C7-5B92-2E83-CE4169C0C314}"/>
          </ac:graphicFrameMkLst>
        </pc:graphicFrameChg>
      </pc:sldChg>
      <pc:sldChg chg="modSp mod">
        <pc:chgData name="Daniel Alexander Vikete" userId="90607a1d60e41c27" providerId="LiveId" clId="{35ABD2C0-F195-4D44-B052-6C46D40515C2}" dt="2023-06-27T13:35:06.901" v="22" actId="403"/>
        <pc:sldMkLst>
          <pc:docMk/>
          <pc:sldMk cId="3965833901" sldId="272"/>
        </pc:sldMkLst>
        <pc:graphicFrameChg chg="mod modGraphic">
          <ac:chgData name="Daniel Alexander Vikete" userId="90607a1d60e41c27" providerId="LiveId" clId="{35ABD2C0-F195-4D44-B052-6C46D40515C2}" dt="2023-06-27T13:35:06.901" v="22" actId="403"/>
          <ac:graphicFrameMkLst>
            <pc:docMk/>
            <pc:sldMk cId="3965833901" sldId="272"/>
            <ac:graphicFrameMk id="4" creationId="{0BF2A48D-4DEF-59D2-ED09-7976C2E9030C}"/>
          </ac:graphicFrameMkLst>
        </pc:graphicFrameChg>
      </pc:sldChg>
      <pc:sldChg chg="modSp mod">
        <pc:chgData name="Daniel Alexander Vikete" userId="90607a1d60e41c27" providerId="LiveId" clId="{35ABD2C0-F195-4D44-B052-6C46D40515C2}" dt="2023-06-27T13:35:14.662" v="24" actId="403"/>
        <pc:sldMkLst>
          <pc:docMk/>
          <pc:sldMk cId="1959039784" sldId="273"/>
        </pc:sldMkLst>
        <pc:graphicFrameChg chg="modGraphic">
          <ac:chgData name="Daniel Alexander Vikete" userId="90607a1d60e41c27" providerId="LiveId" clId="{35ABD2C0-F195-4D44-B052-6C46D40515C2}" dt="2023-06-27T13:35:14.662" v="24" actId="403"/>
          <ac:graphicFrameMkLst>
            <pc:docMk/>
            <pc:sldMk cId="1959039784" sldId="273"/>
            <ac:graphicFrameMk id="4" creationId="{264C3E49-B1CA-038F-5731-8BFE083DA6D1}"/>
          </ac:graphicFrameMkLst>
        </pc:graphicFrameChg>
      </pc:sldChg>
      <pc:sldChg chg="addSp delSp modSp mod">
        <pc:chgData name="Daniel Alexander Vikete" userId="90607a1d60e41c27" providerId="LiveId" clId="{35ABD2C0-F195-4D44-B052-6C46D40515C2}" dt="2023-06-27T13:36:46.346" v="67" actId="1076"/>
        <pc:sldMkLst>
          <pc:docMk/>
          <pc:sldMk cId="1088530092" sldId="274"/>
        </pc:sldMkLst>
        <pc:spChg chg="mod">
          <ac:chgData name="Daniel Alexander Vikete" userId="90607a1d60e41c27" providerId="LiveId" clId="{35ABD2C0-F195-4D44-B052-6C46D40515C2}" dt="2023-06-27T13:35:38.694" v="35" actId="1076"/>
          <ac:spMkLst>
            <pc:docMk/>
            <pc:sldMk cId="1088530092" sldId="274"/>
            <ac:spMk id="4" creationId="{C614A327-C023-CD18-A559-5BAE6EED8EB5}"/>
          </ac:spMkLst>
        </pc:spChg>
        <pc:picChg chg="add del mod">
          <ac:chgData name="Daniel Alexander Vikete" userId="90607a1d60e41c27" providerId="LiveId" clId="{35ABD2C0-F195-4D44-B052-6C46D40515C2}" dt="2023-06-27T13:36:38.092" v="59" actId="478"/>
          <ac:picMkLst>
            <pc:docMk/>
            <pc:sldMk cId="1088530092" sldId="274"/>
            <ac:picMk id="6" creationId="{5F84805D-9B18-04B1-8AAC-C5235F5C6857}"/>
          </ac:picMkLst>
        </pc:picChg>
        <pc:picChg chg="add mod">
          <ac:chgData name="Daniel Alexander Vikete" userId="90607a1d60e41c27" providerId="LiveId" clId="{35ABD2C0-F195-4D44-B052-6C46D40515C2}" dt="2023-06-27T13:36:46.346" v="67" actId="1076"/>
          <ac:picMkLst>
            <pc:docMk/>
            <pc:sldMk cId="1088530092" sldId="274"/>
            <ac:picMk id="7" creationId="{993D8733-FFCB-65B4-715F-60687030B89F}"/>
          </ac:picMkLst>
        </pc:picChg>
        <pc:picChg chg="add del mod">
          <ac:chgData name="Daniel Alexander Vikete" userId="90607a1d60e41c27" providerId="LiveId" clId="{35ABD2C0-F195-4D44-B052-6C46D40515C2}" dt="2023-06-27T13:36:36.589" v="58" actId="478"/>
          <ac:picMkLst>
            <pc:docMk/>
            <pc:sldMk cId="1088530092" sldId="274"/>
            <ac:picMk id="8" creationId="{6E3E3FED-9F31-B00C-0D39-81D8784F7AB2}"/>
          </ac:picMkLst>
        </pc:picChg>
        <pc:picChg chg="mod">
          <ac:chgData name="Daniel Alexander Vikete" userId="90607a1d60e41c27" providerId="LiveId" clId="{35ABD2C0-F195-4D44-B052-6C46D40515C2}" dt="2023-06-27T13:35:34.199" v="33" actId="1076"/>
          <ac:picMkLst>
            <pc:docMk/>
            <pc:sldMk cId="1088530092" sldId="274"/>
            <ac:picMk id="10242" creationId="{68957F83-101F-0521-8600-59E6F2D88C67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A20C7E-1D22-4A3E-8AB2-C769859854A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7F65CCF-394D-4270-840B-65D5846BFA27}">
      <dgm:prSet custT="1"/>
      <dgm:spPr>
        <a:solidFill>
          <a:srgbClr val="DA2F2B"/>
        </a:solidFill>
      </dgm:spPr>
      <dgm:t>
        <a:bodyPr/>
        <a:lstStyle/>
        <a:p>
          <a:r>
            <a:rPr lang="de-DE" sz="2800" b="0" baseline="0" dirty="0"/>
            <a:t>Entwicklung eines Chatbots welcher als Lerncoach agiert</a:t>
          </a:r>
          <a:endParaRPr lang="de-DE" sz="2800" dirty="0"/>
        </a:p>
      </dgm:t>
    </dgm:pt>
    <dgm:pt modelId="{EE5757C6-3128-437A-8D41-80DF407875F5}" type="parTrans" cxnId="{DAD92344-1A44-462B-9DAA-962E0807C6AD}">
      <dgm:prSet/>
      <dgm:spPr/>
      <dgm:t>
        <a:bodyPr/>
        <a:lstStyle/>
        <a:p>
          <a:endParaRPr lang="de-DE" sz="1400"/>
        </a:p>
      </dgm:t>
    </dgm:pt>
    <dgm:pt modelId="{C21B60F9-0C1A-4063-B30F-73CD6D4CECC1}" type="sibTrans" cxnId="{DAD92344-1A44-462B-9DAA-962E0807C6AD}">
      <dgm:prSet/>
      <dgm:spPr/>
      <dgm:t>
        <a:bodyPr/>
        <a:lstStyle/>
        <a:p>
          <a:endParaRPr lang="de-DE" sz="1400"/>
        </a:p>
      </dgm:t>
    </dgm:pt>
    <dgm:pt modelId="{F157D5CD-B29E-4C90-9125-7EF3E775E26C}">
      <dgm:prSet custT="1"/>
      <dgm:spPr>
        <a:solidFill>
          <a:srgbClr val="7F7F7F"/>
        </a:solidFill>
      </dgm:spPr>
      <dgm:t>
        <a:bodyPr/>
        <a:lstStyle/>
        <a:p>
          <a:r>
            <a:rPr lang="de-DE" sz="2800" b="0" baseline="0" dirty="0"/>
            <a:t> Hilfe zur Erreichung </a:t>
          </a:r>
          <a:r>
            <a:rPr lang="de-DE" sz="2800" b="1" baseline="0" dirty="0"/>
            <a:t>akademischer Ziele</a:t>
          </a:r>
          <a:endParaRPr lang="de-DE" sz="2800" b="1" dirty="0"/>
        </a:p>
      </dgm:t>
    </dgm:pt>
    <dgm:pt modelId="{C5EC502A-549A-49DC-9436-3CC0F1EBB8CB}" type="parTrans" cxnId="{8DA284F1-EBEB-4F71-ACB9-EBFB371AA8D4}">
      <dgm:prSet/>
      <dgm:spPr/>
      <dgm:t>
        <a:bodyPr/>
        <a:lstStyle/>
        <a:p>
          <a:endParaRPr lang="de-DE" sz="1400"/>
        </a:p>
      </dgm:t>
    </dgm:pt>
    <dgm:pt modelId="{249B21FC-CE4C-4FC2-B024-23CEE3DC81FA}" type="sibTrans" cxnId="{8DA284F1-EBEB-4F71-ACB9-EBFB371AA8D4}">
      <dgm:prSet/>
      <dgm:spPr/>
      <dgm:t>
        <a:bodyPr/>
        <a:lstStyle/>
        <a:p>
          <a:endParaRPr lang="de-DE" sz="1400"/>
        </a:p>
      </dgm:t>
    </dgm:pt>
    <dgm:pt modelId="{111EFFBA-26A5-40FF-9CC3-890C09E32CC4}">
      <dgm:prSet custT="1"/>
      <dgm:spPr>
        <a:solidFill>
          <a:srgbClr val="7F7F7F"/>
        </a:solidFill>
      </dgm:spPr>
      <dgm:t>
        <a:bodyPr/>
        <a:lstStyle/>
        <a:p>
          <a:r>
            <a:rPr lang="de-DE" sz="2800" b="0" baseline="0" dirty="0"/>
            <a:t> Steigerung der </a:t>
          </a:r>
          <a:r>
            <a:rPr lang="de-DE" sz="2800" b="1" baseline="0" dirty="0"/>
            <a:t>Motivation</a:t>
          </a:r>
          <a:endParaRPr lang="de-DE" sz="2800" b="1" dirty="0"/>
        </a:p>
      </dgm:t>
    </dgm:pt>
    <dgm:pt modelId="{AEBF7412-1C25-47DB-A708-9757E76F94F6}" type="parTrans" cxnId="{AC6DD63B-51A7-4370-B10B-9B26C7AE5D1F}">
      <dgm:prSet/>
      <dgm:spPr/>
      <dgm:t>
        <a:bodyPr/>
        <a:lstStyle/>
        <a:p>
          <a:endParaRPr lang="de-DE" sz="1400"/>
        </a:p>
      </dgm:t>
    </dgm:pt>
    <dgm:pt modelId="{086FAC84-E2F8-4015-8635-D0E7850F14AF}" type="sibTrans" cxnId="{AC6DD63B-51A7-4370-B10B-9B26C7AE5D1F}">
      <dgm:prSet/>
      <dgm:spPr/>
      <dgm:t>
        <a:bodyPr/>
        <a:lstStyle/>
        <a:p>
          <a:endParaRPr lang="de-DE" sz="1400"/>
        </a:p>
      </dgm:t>
    </dgm:pt>
    <dgm:pt modelId="{DCEBEB7C-4E36-4679-818E-62DC74E86B18}">
      <dgm:prSet custT="1"/>
      <dgm:spPr>
        <a:solidFill>
          <a:srgbClr val="7F7F7F"/>
        </a:solidFill>
      </dgm:spPr>
      <dgm:t>
        <a:bodyPr/>
        <a:lstStyle/>
        <a:p>
          <a:r>
            <a:rPr lang="de-DE" sz="2800" b="0" baseline="0" dirty="0"/>
            <a:t> Steigerung der </a:t>
          </a:r>
          <a:r>
            <a:rPr lang="de-DE" sz="2800" b="1" baseline="0" dirty="0"/>
            <a:t>Selbstwirksamkeit</a:t>
          </a:r>
          <a:r>
            <a:rPr lang="de-DE" sz="2800" b="0" baseline="0" dirty="0"/>
            <a:t> </a:t>
          </a:r>
          <a:endParaRPr lang="de-DE" sz="2800" dirty="0"/>
        </a:p>
      </dgm:t>
    </dgm:pt>
    <dgm:pt modelId="{67AAC01C-8E84-4B64-98AB-787AF129D0C1}" type="parTrans" cxnId="{318DCAD1-0F16-4553-9302-899803858DF4}">
      <dgm:prSet/>
      <dgm:spPr/>
      <dgm:t>
        <a:bodyPr/>
        <a:lstStyle/>
        <a:p>
          <a:endParaRPr lang="de-DE" sz="1400"/>
        </a:p>
      </dgm:t>
    </dgm:pt>
    <dgm:pt modelId="{084145F7-AD8F-4755-9116-B9804A14ECEF}" type="sibTrans" cxnId="{318DCAD1-0F16-4553-9302-899803858DF4}">
      <dgm:prSet/>
      <dgm:spPr/>
      <dgm:t>
        <a:bodyPr/>
        <a:lstStyle/>
        <a:p>
          <a:endParaRPr lang="de-DE" sz="1400"/>
        </a:p>
      </dgm:t>
    </dgm:pt>
    <dgm:pt modelId="{5AC1F35F-DF64-4AE4-BDF8-705FB6F5DA66}" type="pres">
      <dgm:prSet presAssocID="{6FA20C7E-1D22-4A3E-8AB2-C769859854A6}" presName="Name0" presStyleCnt="0">
        <dgm:presLayoutVars>
          <dgm:dir/>
          <dgm:animLvl val="lvl"/>
          <dgm:resizeHandles val="exact"/>
        </dgm:presLayoutVars>
      </dgm:prSet>
      <dgm:spPr/>
    </dgm:pt>
    <dgm:pt modelId="{75061117-067E-47D6-B903-DC054A12C29B}" type="pres">
      <dgm:prSet presAssocID="{97F65CCF-394D-4270-840B-65D5846BFA27}" presName="linNode" presStyleCnt="0"/>
      <dgm:spPr/>
    </dgm:pt>
    <dgm:pt modelId="{66C9197C-BBDF-4D20-83DE-82B244103A5C}" type="pres">
      <dgm:prSet presAssocID="{97F65CCF-394D-4270-840B-65D5846BFA2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1909142D-3EE5-43D9-850B-4C3D79C291DE}" type="pres">
      <dgm:prSet presAssocID="{97F65CCF-394D-4270-840B-65D5846BFA2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21231E29-7820-46CB-93CB-23D97E8F20E9}" type="presOf" srcId="{111EFFBA-26A5-40FF-9CC3-890C09E32CC4}" destId="{1909142D-3EE5-43D9-850B-4C3D79C291DE}" srcOrd="0" destOrd="1" presId="urn:microsoft.com/office/officeart/2005/8/layout/vList5"/>
    <dgm:cxn modelId="{AC6DD63B-51A7-4370-B10B-9B26C7AE5D1F}" srcId="{97F65CCF-394D-4270-840B-65D5846BFA27}" destId="{111EFFBA-26A5-40FF-9CC3-890C09E32CC4}" srcOrd="1" destOrd="0" parTransId="{AEBF7412-1C25-47DB-A708-9757E76F94F6}" sibTransId="{086FAC84-E2F8-4015-8635-D0E7850F14AF}"/>
    <dgm:cxn modelId="{DAD92344-1A44-462B-9DAA-962E0807C6AD}" srcId="{6FA20C7E-1D22-4A3E-8AB2-C769859854A6}" destId="{97F65CCF-394D-4270-840B-65D5846BFA27}" srcOrd="0" destOrd="0" parTransId="{EE5757C6-3128-437A-8D41-80DF407875F5}" sibTransId="{C21B60F9-0C1A-4063-B30F-73CD6D4CECC1}"/>
    <dgm:cxn modelId="{C32DF674-CDDC-4A18-B2A0-E04C9C442DB1}" type="presOf" srcId="{F157D5CD-B29E-4C90-9125-7EF3E775E26C}" destId="{1909142D-3EE5-43D9-850B-4C3D79C291DE}" srcOrd="0" destOrd="0" presId="urn:microsoft.com/office/officeart/2005/8/layout/vList5"/>
    <dgm:cxn modelId="{F4B0CB84-A399-4B19-81D8-F8B0DC9F7586}" type="presOf" srcId="{6FA20C7E-1D22-4A3E-8AB2-C769859854A6}" destId="{5AC1F35F-DF64-4AE4-BDF8-705FB6F5DA66}" srcOrd="0" destOrd="0" presId="urn:microsoft.com/office/officeart/2005/8/layout/vList5"/>
    <dgm:cxn modelId="{FED641C0-1C4F-4EA3-93EE-92F4AE4AD208}" type="presOf" srcId="{DCEBEB7C-4E36-4679-818E-62DC74E86B18}" destId="{1909142D-3EE5-43D9-850B-4C3D79C291DE}" srcOrd="0" destOrd="2" presId="urn:microsoft.com/office/officeart/2005/8/layout/vList5"/>
    <dgm:cxn modelId="{318DCAD1-0F16-4553-9302-899803858DF4}" srcId="{97F65CCF-394D-4270-840B-65D5846BFA27}" destId="{DCEBEB7C-4E36-4679-818E-62DC74E86B18}" srcOrd="2" destOrd="0" parTransId="{67AAC01C-8E84-4B64-98AB-787AF129D0C1}" sibTransId="{084145F7-AD8F-4755-9116-B9804A14ECEF}"/>
    <dgm:cxn modelId="{8DA284F1-EBEB-4F71-ACB9-EBFB371AA8D4}" srcId="{97F65CCF-394D-4270-840B-65D5846BFA27}" destId="{F157D5CD-B29E-4C90-9125-7EF3E775E26C}" srcOrd="0" destOrd="0" parTransId="{C5EC502A-549A-49DC-9436-3CC0F1EBB8CB}" sibTransId="{249B21FC-CE4C-4FC2-B024-23CEE3DC81FA}"/>
    <dgm:cxn modelId="{35DE28F7-79EF-4E52-A00E-633598272ECC}" type="presOf" srcId="{97F65CCF-394D-4270-840B-65D5846BFA27}" destId="{66C9197C-BBDF-4D20-83DE-82B244103A5C}" srcOrd="0" destOrd="0" presId="urn:microsoft.com/office/officeart/2005/8/layout/vList5"/>
    <dgm:cxn modelId="{9D98A735-E627-4ADD-AFFC-04DB289EE004}" type="presParOf" srcId="{5AC1F35F-DF64-4AE4-BDF8-705FB6F5DA66}" destId="{75061117-067E-47D6-B903-DC054A12C29B}" srcOrd="0" destOrd="0" presId="urn:microsoft.com/office/officeart/2005/8/layout/vList5"/>
    <dgm:cxn modelId="{8960724C-AD47-4593-A2AE-28DE7B626B94}" type="presParOf" srcId="{75061117-067E-47D6-B903-DC054A12C29B}" destId="{66C9197C-BBDF-4D20-83DE-82B244103A5C}" srcOrd="0" destOrd="0" presId="urn:microsoft.com/office/officeart/2005/8/layout/vList5"/>
    <dgm:cxn modelId="{97DE77C0-0EEB-4EB5-B8C9-55BC6C5DECF5}" type="presParOf" srcId="{75061117-067E-47D6-B903-DC054A12C29B}" destId="{1909142D-3EE5-43D9-850B-4C3D79C291D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0DB5D2-B082-42F7-8386-03EC633AF48A}" type="doc">
      <dgm:prSet loTypeId="urn:microsoft.com/office/officeart/2005/8/layout/hProcess1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228914F2-6891-4CF2-AF2E-270E58E5AA67}">
      <dgm:prSet/>
      <dgm:spPr/>
      <dgm:t>
        <a:bodyPr/>
        <a:lstStyle/>
        <a:p>
          <a:r>
            <a:rPr lang="de-DE" b="0" baseline="0" dirty="0"/>
            <a:t>Einstieg</a:t>
          </a:r>
          <a:endParaRPr lang="de-DE" dirty="0"/>
        </a:p>
      </dgm:t>
    </dgm:pt>
    <dgm:pt modelId="{43BED783-3D80-4656-8820-5F9D629F94F5}" type="parTrans" cxnId="{3D0A8EC3-E1D2-4285-8284-5292285457B0}">
      <dgm:prSet/>
      <dgm:spPr/>
      <dgm:t>
        <a:bodyPr/>
        <a:lstStyle/>
        <a:p>
          <a:endParaRPr lang="de-DE"/>
        </a:p>
      </dgm:t>
    </dgm:pt>
    <dgm:pt modelId="{8336228C-40CF-4587-B1CE-2F9D939A12F6}" type="sibTrans" cxnId="{3D0A8EC3-E1D2-4285-8284-5292285457B0}">
      <dgm:prSet/>
      <dgm:spPr/>
      <dgm:t>
        <a:bodyPr/>
        <a:lstStyle/>
        <a:p>
          <a:endParaRPr lang="de-DE"/>
        </a:p>
      </dgm:t>
    </dgm:pt>
    <dgm:pt modelId="{ABCBA565-FE53-46F5-BCFC-35BEC2734599}">
      <dgm:prSet/>
      <dgm:spPr/>
      <dgm:t>
        <a:bodyPr/>
        <a:lstStyle/>
        <a:p>
          <a:r>
            <a:rPr lang="de-DE" b="0" baseline="0"/>
            <a:t>Thema erfassen</a:t>
          </a:r>
          <a:endParaRPr lang="de-DE"/>
        </a:p>
      </dgm:t>
    </dgm:pt>
    <dgm:pt modelId="{B858A2F6-2CFF-4E80-ADBE-22FB796FE799}" type="parTrans" cxnId="{1BF5B954-6D49-4845-A452-8BF5237BB04E}">
      <dgm:prSet/>
      <dgm:spPr/>
      <dgm:t>
        <a:bodyPr/>
        <a:lstStyle/>
        <a:p>
          <a:endParaRPr lang="de-DE"/>
        </a:p>
      </dgm:t>
    </dgm:pt>
    <dgm:pt modelId="{7DD12945-0B8E-4B9C-A1D4-F68FC49397A0}" type="sibTrans" cxnId="{1BF5B954-6D49-4845-A452-8BF5237BB04E}">
      <dgm:prSet/>
      <dgm:spPr/>
      <dgm:t>
        <a:bodyPr/>
        <a:lstStyle/>
        <a:p>
          <a:endParaRPr lang="de-DE"/>
        </a:p>
      </dgm:t>
    </dgm:pt>
    <dgm:pt modelId="{7EB79EAD-AAE5-4DB6-A3A2-81A600FC9713}">
      <dgm:prSet/>
      <dgm:spPr/>
      <dgm:t>
        <a:bodyPr/>
        <a:lstStyle/>
        <a:p>
          <a:r>
            <a:rPr lang="de-DE" b="0" baseline="0"/>
            <a:t>Ziel erfassen</a:t>
          </a:r>
          <a:endParaRPr lang="de-DE"/>
        </a:p>
      </dgm:t>
    </dgm:pt>
    <dgm:pt modelId="{DA79AC62-E675-488C-8CDD-14E3D1616244}" type="parTrans" cxnId="{20797E53-C20F-4B6E-9796-148155B4CD3D}">
      <dgm:prSet/>
      <dgm:spPr/>
      <dgm:t>
        <a:bodyPr/>
        <a:lstStyle/>
        <a:p>
          <a:endParaRPr lang="de-DE"/>
        </a:p>
      </dgm:t>
    </dgm:pt>
    <dgm:pt modelId="{CC100F5D-4871-47F0-9716-DD63F473D079}" type="sibTrans" cxnId="{20797E53-C20F-4B6E-9796-148155B4CD3D}">
      <dgm:prSet/>
      <dgm:spPr/>
      <dgm:t>
        <a:bodyPr/>
        <a:lstStyle/>
        <a:p>
          <a:endParaRPr lang="de-DE"/>
        </a:p>
      </dgm:t>
    </dgm:pt>
    <dgm:pt modelId="{CE0386BC-7F3E-4105-A9A1-14966B1B25CC}">
      <dgm:prSet/>
      <dgm:spPr/>
      <dgm:t>
        <a:bodyPr/>
        <a:lstStyle/>
        <a:p>
          <a:r>
            <a:rPr lang="de-DE" b="0" baseline="0"/>
            <a:t>Lösungen</a:t>
          </a:r>
          <a:endParaRPr lang="de-DE"/>
        </a:p>
      </dgm:t>
    </dgm:pt>
    <dgm:pt modelId="{37939147-61D7-4952-8E87-23A6C3737C30}" type="parTrans" cxnId="{8F5CAB28-1687-4825-A363-9D98573F8C0A}">
      <dgm:prSet/>
      <dgm:spPr/>
      <dgm:t>
        <a:bodyPr/>
        <a:lstStyle/>
        <a:p>
          <a:endParaRPr lang="de-DE"/>
        </a:p>
      </dgm:t>
    </dgm:pt>
    <dgm:pt modelId="{ABD2D376-45D6-4AC9-A976-AE4CC0CED172}" type="sibTrans" cxnId="{8F5CAB28-1687-4825-A363-9D98573F8C0A}">
      <dgm:prSet/>
      <dgm:spPr/>
      <dgm:t>
        <a:bodyPr/>
        <a:lstStyle/>
        <a:p>
          <a:endParaRPr lang="de-DE"/>
        </a:p>
      </dgm:t>
    </dgm:pt>
    <dgm:pt modelId="{6745315F-58F1-49EB-A775-F0EC5A534086}">
      <dgm:prSet/>
      <dgm:spPr/>
      <dgm:t>
        <a:bodyPr/>
        <a:lstStyle/>
        <a:p>
          <a:r>
            <a:rPr lang="de-DE" b="0" baseline="0"/>
            <a:t>Abschluss</a:t>
          </a:r>
          <a:endParaRPr lang="de-DE"/>
        </a:p>
      </dgm:t>
    </dgm:pt>
    <dgm:pt modelId="{DA3F0F16-477F-40DE-916E-6CF93E90C7BB}" type="parTrans" cxnId="{7F5F009C-F7D9-4342-A3BF-323545277510}">
      <dgm:prSet/>
      <dgm:spPr/>
      <dgm:t>
        <a:bodyPr/>
        <a:lstStyle/>
        <a:p>
          <a:endParaRPr lang="de-DE"/>
        </a:p>
      </dgm:t>
    </dgm:pt>
    <dgm:pt modelId="{F3C971DA-B72A-4488-BDC7-59E422763532}" type="sibTrans" cxnId="{7F5F009C-F7D9-4342-A3BF-323545277510}">
      <dgm:prSet/>
      <dgm:spPr/>
      <dgm:t>
        <a:bodyPr/>
        <a:lstStyle/>
        <a:p>
          <a:endParaRPr lang="de-DE"/>
        </a:p>
      </dgm:t>
    </dgm:pt>
    <dgm:pt modelId="{234F9DE1-98FD-43A8-99CB-C9A7C927D7DC}" type="pres">
      <dgm:prSet presAssocID="{4D0DB5D2-B082-42F7-8386-03EC633AF48A}" presName="Name0" presStyleCnt="0">
        <dgm:presLayoutVars>
          <dgm:dir/>
          <dgm:resizeHandles val="exact"/>
        </dgm:presLayoutVars>
      </dgm:prSet>
      <dgm:spPr/>
    </dgm:pt>
    <dgm:pt modelId="{A4E29CC6-C46A-4573-A13D-88664401BF12}" type="pres">
      <dgm:prSet presAssocID="{4D0DB5D2-B082-42F7-8386-03EC633AF48A}" presName="arrow" presStyleLbl="bgShp" presStyleIdx="0" presStyleCnt="1"/>
      <dgm:spPr/>
    </dgm:pt>
    <dgm:pt modelId="{73431A35-EDA1-42A9-97EA-2752C69358F0}" type="pres">
      <dgm:prSet presAssocID="{4D0DB5D2-B082-42F7-8386-03EC633AF48A}" presName="points" presStyleCnt="0"/>
      <dgm:spPr/>
    </dgm:pt>
    <dgm:pt modelId="{B01C038E-37E0-4038-AE65-AD20EA3507C8}" type="pres">
      <dgm:prSet presAssocID="{228914F2-6891-4CF2-AF2E-270E58E5AA67}" presName="compositeA" presStyleCnt="0"/>
      <dgm:spPr/>
    </dgm:pt>
    <dgm:pt modelId="{00D16187-2B4E-43E2-98CD-9FA624FA6E6B}" type="pres">
      <dgm:prSet presAssocID="{228914F2-6891-4CF2-AF2E-270E58E5AA67}" presName="textA" presStyleLbl="revTx" presStyleIdx="0" presStyleCnt="5">
        <dgm:presLayoutVars>
          <dgm:bulletEnabled val="1"/>
        </dgm:presLayoutVars>
      </dgm:prSet>
      <dgm:spPr/>
    </dgm:pt>
    <dgm:pt modelId="{2FE043D3-76A4-4316-BFA7-08A01AE5FFA5}" type="pres">
      <dgm:prSet presAssocID="{228914F2-6891-4CF2-AF2E-270E58E5AA67}" presName="circleA" presStyleLbl="node1" presStyleIdx="0" presStyleCnt="5"/>
      <dgm:spPr/>
    </dgm:pt>
    <dgm:pt modelId="{6AA440BB-3BCB-477C-8A5A-30688E3A3D7F}" type="pres">
      <dgm:prSet presAssocID="{228914F2-6891-4CF2-AF2E-270E58E5AA67}" presName="spaceA" presStyleCnt="0"/>
      <dgm:spPr/>
    </dgm:pt>
    <dgm:pt modelId="{C8AB8D72-3773-4A69-A6DC-F40716945A24}" type="pres">
      <dgm:prSet presAssocID="{8336228C-40CF-4587-B1CE-2F9D939A12F6}" presName="space" presStyleCnt="0"/>
      <dgm:spPr/>
    </dgm:pt>
    <dgm:pt modelId="{5C7E1F5E-640D-4458-8AC9-0855D6661954}" type="pres">
      <dgm:prSet presAssocID="{ABCBA565-FE53-46F5-BCFC-35BEC2734599}" presName="compositeB" presStyleCnt="0"/>
      <dgm:spPr/>
    </dgm:pt>
    <dgm:pt modelId="{419AD1A2-B0C8-4F48-9309-AACAA0EF6A8C}" type="pres">
      <dgm:prSet presAssocID="{ABCBA565-FE53-46F5-BCFC-35BEC2734599}" presName="textB" presStyleLbl="revTx" presStyleIdx="1" presStyleCnt="5">
        <dgm:presLayoutVars>
          <dgm:bulletEnabled val="1"/>
        </dgm:presLayoutVars>
      </dgm:prSet>
      <dgm:spPr/>
    </dgm:pt>
    <dgm:pt modelId="{899FBB5B-F50D-4DCD-8A99-65542CC78DE7}" type="pres">
      <dgm:prSet presAssocID="{ABCBA565-FE53-46F5-BCFC-35BEC2734599}" presName="circleB" presStyleLbl="node1" presStyleIdx="1" presStyleCnt="5"/>
      <dgm:spPr/>
    </dgm:pt>
    <dgm:pt modelId="{72427E0F-4260-45B2-9CA7-2004207DAB97}" type="pres">
      <dgm:prSet presAssocID="{ABCBA565-FE53-46F5-BCFC-35BEC2734599}" presName="spaceB" presStyleCnt="0"/>
      <dgm:spPr/>
    </dgm:pt>
    <dgm:pt modelId="{F6ED62DC-6116-46FA-9D55-04798B1CD9E6}" type="pres">
      <dgm:prSet presAssocID="{7DD12945-0B8E-4B9C-A1D4-F68FC49397A0}" presName="space" presStyleCnt="0"/>
      <dgm:spPr/>
    </dgm:pt>
    <dgm:pt modelId="{F4943B74-917F-404C-A8D4-FFDA5DBB2DE4}" type="pres">
      <dgm:prSet presAssocID="{7EB79EAD-AAE5-4DB6-A3A2-81A600FC9713}" presName="compositeA" presStyleCnt="0"/>
      <dgm:spPr/>
    </dgm:pt>
    <dgm:pt modelId="{A934FE80-27B4-489A-ACBE-F9FC9FA7B72C}" type="pres">
      <dgm:prSet presAssocID="{7EB79EAD-AAE5-4DB6-A3A2-81A600FC9713}" presName="textA" presStyleLbl="revTx" presStyleIdx="2" presStyleCnt="5">
        <dgm:presLayoutVars>
          <dgm:bulletEnabled val="1"/>
        </dgm:presLayoutVars>
      </dgm:prSet>
      <dgm:spPr/>
    </dgm:pt>
    <dgm:pt modelId="{C80C4F15-B551-45BD-919B-326D0AB345DD}" type="pres">
      <dgm:prSet presAssocID="{7EB79EAD-AAE5-4DB6-A3A2-81A600FC9713}" presName="circleA" presStyleLbl="node1" presStyleIdx="2" presStyleCnt="5"/>
      <dgm:spPr/>
    </dgm:pt>
    <dgm:pt modelId="{E3278FBC-EF7F-4547-BFDB-DD54021FD54B}" type="pres">
      <dgm:prSet presAssocID="{7EB79EAD-AAE5-4DB6-A3A2-81A600FC9713}" presName="spaceA" presStyleCnt="0"/>
      <dgm:spPr/>
    </dgm:pt>
    <dgm:pt modelId="{94EB8A51-359F-401B-ACBF-365052A7EADF}" type="pres">
      <dgm:prSet presAssocID="{CC100F5D-4871-47F0-9716-DD63F473D079}" presName="space" presStyleCnt="0"/>
      <dgm:spPr/>
    </dgm:pt>
    <dgm:pt modelId="{7E43BD40-DF82-4A90-AC1B-B70B42797E16}" type="pres">
      <dgm:prSet presAssocID="{CE0386BC-7F3E-4105-A9A1-14966B1B25CC}" presName="compositeB" presStyleCnt="0"/>
      <dgm:spPr/>
    </dgm:pt>
    <dgm:pt modelId="{5AD74DDE-6DC9-434B-9ADB-8FF61B673D18}" type="pres">
      <dgm:prSet presAssocID="{CE0386BC-7F3E-4105-A9A1-14966B1B25CC}" presName="textB" presStyleLbl="revTx" presStyleIdx="3" presStyleCnt="5">
        <dgm:presLayoutVars>
          <dgm:bulletEnabled val="1"/>
        </dgm:presLayoutVars>
      </dgm:prSet>
      <dgm:spPr/>
    </dgm:pt>
    <dgm:pt modelId="{0AC10030-B7B1-42F8-8B80-4CE258A078D7}" type="pres">
      <dgm:prSet presAssocID="{CE0386BC-7F3E-4105-A9A1-14966B1B25CC}" presName="circleB" presStyleLbl="node1" presStyleIdx="3" presStyleCnt="5"/>
      <dgm:spPr/>
    </dgm:pt>
    <dgm:pt modelId="{4DE350AD-DE1B-4243-854A-475A05CEDB1B}" type="pres">
      <dgm:prSet presAssocID="{CE0386BC-7F3E-4105-A9A1-14966B1B25CC}" presName="spaceB" presStyleCnt="0"/>
      <dgm:spPr/>
    </dgm:pt>
    <dgm:pt modelId="{12FC5F53-2F58-45AA-BAAE-7C9A560878D4}" type="pres">
      <dgm:prSet presAssocID="{ABD2D376-45D6-4AC9-A976-AE4CC0CED172}" presName="space" presStyleCnt="0"/>
      <dgm:spPr/>
    </dgm:pt>
    <dgm:pt modelId="{EDE5020D-C28A-467E-BFC4-A97FB8969868}" type="pres">
      <dgm:prSet presAssocID="{6745315F-58F1-49EB-A775-F0EC5A534086}" presName="compositeA" presStyleCnt="0"/>
      <dgm:spPr/>
    </dgm:pt>
    <dgm:pt modelId="{B8F0174D-7DEA-4DB9-B48F-F2F81FF66ADD}" type="pres">
      <dgm:prSet presAssocID="{6745315F-58F1-49EB-A775-F0EC5A534086}" presName="textA" presStyleLbl="revTx" presStyleIdx="4" presStyleCnt="5">
        <dgm:presLayoutVars>
          <dgm:bulletEnabled val="1"/>
        </dgm:presLayoutVars>
      </dgm:prSet>
      <dgm:spPr/>
    </dgm:pt>
    <dgm:pt modelId="{105D2B86-B0C1-44FB-B221-EF14C1340DA4}" type="pres">
      <dgm:prSet presAssocID="{6745315F-58F1-49EB-A775-F0EC5A534086}" presName="circleA" presStyleLbl="node1" presStyleIdx="4" presStyleCnt="5"/>
      <dgm:spPr/>
    </dgm:pt>
    <dgm:pt modelId="{EDB07969-8929-4480-98DC-4E381A71120F}" type="pres">
      <dgm:prSet presAssocID="{6745315F-58F1-49EB-A775-F0EC5A534086}" presName="spaceA" presStyleCnt="0"/>
      <dgm:spPr/>
    </dgm:pt>
  </dgm:ptLst>
  <dgm:cxnLst>
    <dgm:cxn modelId="{BE7A0A04-7308-45F1-8D03-726228913B7E}" type="presOf" srcId="{228914F2-6891-4CF2-AF2E-270E58E5AA67}" destId="{00D16187-2B4E-43E2-98CD-9FA624FA6E6B}" srcOrd="0" destOrd="0" presId="urn:microsoft.com/office/officeart/2005/8/layout/hProcess11"/>
    <dgm:cxn modelId="{8F5CAB28-1687-4825-A363-9D98573F8C0A}" srcId="{4D0DB5D2-B082-42F7-8386-03EC633AF48A}" destId="{CE0386BC-7F3E-4105-A9A1-14966B1B25CC}" srcOrd="3" destOrd="0" parTransId="{37939147-61D7-4952-8E87-23A6C3737C30}" sibTransId="{ABD2D376-45D6-4AC9-A976-AE4CC0CED172}"/>
    <dgm:cxn modelId="{20797E53-C20F-4B6E-9796-148155B4CD3D}" srcId="{4D0DB5D2-B082-42F7-8386-03EC633AF48A}" destId="{7EB79EAD-AAE5-4DB6-A3A2-81A600FC9713}" srcOrd="2" destOrd="0" parTransId="{DA79AC62-E675-488C-8CDD-14E3D1616244}" sibTransId="{CC100F5D-4871-47F0-9716-DD63F473D079}"/>
    <dgm:cxn modelId="{1BF5B954-6D49-4845-A452-8BF5237BB04E}" srcId="{4D0DB5D2-B082-42F7-8386-03EC633AF48A}" destId="{ABCBA565-FE53-46F5-BCFC-35BEC2734599}" srcOrd="1" destOrd="0" parTransId="{B858A2F6-2CFF-4E80-ADBE-22FB796FE799}" sibTransId="{7DD12945-0B8E-4B9C-A1D4-F68FC49397A0}"/>
    <dgm:cxn modelId="{D81AEC88-DD39-4F62-BADA-37C96853AB75}" type="presOf" srcId="{6745315F-58F1-49EB-A775-F0EC5A534086}" destId="{B8F0174D-7DEA-4DB9-B48F-F2F81FF66ADD}" srcOrd="0" destOrd="0" presId="urn:microsoft.com/office/officeart/2005/8/layout/hProcess11"/>
    <dgm:cxn modelId="{AD915E8B-D3AC-464A-9EF1-FB144313A0F5}" type="presOf" srcId="{CE0386BC-7F3E-4105-A9A1-14966B1B25CC}" destId="{5AD74DDE-6DC9-434B-9ADB-8FF61B673D18}" srcOrd="0" destOrd="0" presId="urn:microsoft.com/office/officeart/2005/8/layout/hProcess11"/>
    <dgm:cxn modelId="{7F5F009C-F7D9-4342-A3BF-323545277510}" srcId="{4D0DB5D2-B082-42F7-8386-03EC633AF48A}" destId="{6745315F-58F1-49EB-A775-F0EC5A534086}" srcOrd="4" destOrd="0" parTransId="{DA3F0F16-477F-40DE-916E-6CF93E90C7BB}" sibTransId="{F3C971DA-B72A-4488-BDC7-59E422763532}"/>
    <dgm:cxn modelId="{70CE4DBE-2A73-470D-AC96-5B21A5EB6FA9}" type="presOf" srcId="{4D0DB5D2-B082-42F7-8386-03EC633AF48A}" destId="{234F9DE1-98FD-43A8-99CB-C9A7C927D7DC}" srcOrd="0" destOrd="0" presId="urn:microsoft.com/office/officeart/2005/8/layout/hProcess11"/>
    <dgm:cxn modelId="{3D0A8EC3-E1D2-4285-8284-5292285457B0}" srcId="{4D0DB5D2-B082-42F7-8386-03EC633AF48A}" destId="{228914F2-6891-4CF2-AF2E-270E58E5AA67}" srcOrd="0" destOrd="0" parTransId="{43BED783-3D80-4656-8820-5F9D629F94F5}" sibTransId="{8336228C-40CF-4587-B1CE-2F9D939A12F6}"/>
    <dgm:cxn modelId="{C530BDDB-6753-4717-80F0-3A6C096227C1}" type="presOf" srcId="{ABCBA565-FE53-46F5-BCFC-35BEC2734599}" destId="{419AD1A2-B0C8-4F48-9309-AACAA0EF6A8C}" srcOrd="0" destOrd="0" presId="urn:microsoft.com/office/officeart/2005/8/layout/hProcess11"/>
    <dgm:cxn modelId="{880FA2FD-C22B-4D4D-BA9D-500363C14D3A}" type="presOf" srcId="{7EB79EAD-AAE5-4DB6-A3A2-81A600FC9713}" destId="{A934FE80-27B4-489A-ACBE-F9FC9FA7B72C}" srcOrd="0" destOrd="0" presId="urn:microsoft.com/office/officeart/2005/8/layout/hProcess11"/>
    <dgm:cxn modelId="{9AE2A48E-31AE-4440-8661-4F6037D0827F}" type="presParOf" srcId="{234F9DE1-98FD-43A8-99CB-C9A7C927D7DC}" destId="{A4E29CC6-C46A-4573-A13D-88664401BF12}" srcOrd="0" destOrd="0" presId="urn:microsoft.com/office/officeart/2005/8/layout/hProcess11"/>
    <dgm:cxn modelId="{A7449813-A80D-4893-B63D-52551BB185D3}" type="presParOf" srcId="{234F9DE1-98FD-43A8-99CB-C9A7C927D7DC}" destId="{73431A35-EDA1-42A9-97EA-2752C69358F0}" srcOrd="1" destOrd="0" presId="urn:microsoft.com/office/officeart/2005/8/layout/hProcess11"/>
    <dgm:cxn modelId="{43D7BC05-636D-4A9C-AE99-05F5A3C083B4}" type="presParOf" srcId="{73431A35-EDA1-42A9-97EA-2752C69358F0}" destId="{B01C038E-37E0-4038-AE65-AD20EA3507C8}" srcOrd="0" destOrd="0" presId="urn:microsoft.com/office/officeart/2005/8/layout/hProcess11"/>
    <dgm:cxn modelId="{34E7B7B4-BD1A-49C1-BE2D-1EF6081ACB99}" type="presParOf" srcId="{B01C038E-37E0-4038-AE65-AD20EA3507C8}" destId="{00D16187-2B4E-43E2-98CD-9FA624FA6E6B}" srcOrd="0" destOrd="0" presId="urn:microsoft.com/office/officeart/2005/8/layout/hProcess11"/>
    <dgm:cxn modelId="{F6499B47-D2B0-4517-852A-5756763923EA}" type="presParOf" srcId="{B01C038E-37E0-4038-AE65-AD20EA3507C8}" destId="{2FE043D3-76A4-4316-BFA7-08A01AE5FFA5}" srcOrd="1" destOrd="0" presId="urn:microsoft.com/office/officeart/2005/8/layout/hProcess11"/>
    <dgm:cxn modelId="{705E47E5-BA2E-484D-80A5-F8516D9C9CA3}" type="presParOf" srcId="{B01C038E-37E0-4038-AE65-AD20EA3507C8}" destId="{6AA440BB-3BCB-477C-8A5A-30688E3A3D7F}" srcOrd="2" destOrd="0" presId="urn:microsoft.com/office/officeart/2005/8/layout/hProcess11"/>
    <dgm:cxn modelId="{EE196CFF-CEDA-4108-AA4F-FFCE97B445A3}" type="presParOf" srcId="{73431A35-EDA1-42A9-97EA-2752C69358F0}" destId="{C8AB8D72-3773-4A69-A6DC-F40716945A24}" srcOrd="1" destOrd="0" presId="urn:microsoft.com/office/officeart/2005/8/layout/hProcess11"/>
    <dgm:cxn modelId="{11184125-369C-44E5-A064-2178A8A7AB29}" type="presParOf" srcId="{73431A35-EDA1-42A9-97EA-2752C69358F0}" destId="{5C7E1F5E-640D-4458-8AC9-0855D6661954}" srcOrd="2" destOrd="0" presId="urn:microsoft.com/office/officeart/2005/8/layout/hProcess11"/>
    <dgm:cxn modelId="{B2895E17-26D5-4C06-8481-08F3F49769E7}" type="presParOf" srcId="{5C7E1F5E-640D-4458-8AC9-0855D6661954}" destId="{419AD1A2-B0C8-4F48-9309-AACAA0EF6A8C}" srcOrd="0" destOrd="0" presId="urn:microsoft.com/office/officeart/2005/8/layout/hProcess11"/>
    <dgm:cxn modelId="{678A0C17-DA44-4471-A7C7-0CA394B6EE28}" type="presParOf" srcId="{5C7E1F5E-640D-4458-8AC9-0855D6661954}" destId="{899FBB5B-F50D-4DCD-8A99-65542CC78DE7}" srcOrd="1" destOrd="0" presId="urn:microsoft.com/office/officeart/2005/8/layout/hProcess11"/>
    <dgm:cxn modelId="{BCD5BF27-3456-4CC5-A3A7-842234B7E207}" type="presParOf" srcId="{5C7E1F5E-640D-4458-8AC9-0855D6661954}" destId="{72427E0F-4260-45B2-9CA7-2004207DAB97}" srcOrd="2" destOrd="0" presId="urn:microsoft.com/office/officeart/2005/8/layout/hProcess11"/>
    <dgm:cxn modelId="{79325319-0FD8-4939-9A0D-BE55848690C5}" type="presParOf" srcId="{73431A35-EDA1-42A9-97EA-2752C69358F0}" destId="{F6ED62DC-6116-46FA-9D55-04798B1CD9E6}" srcOrd="3" destOrd="0" presId="urn:microsoft.com/office/officeart/2005/8/layout/hProcess11"/>
    <dgm:cxn modelId="{63F59243-517C-4B54-8831-FFAD9E8C1ADF}" type="presParOf" srcId="{73431A35-EDA1-42A9-97EA-2752C69358F0}" destId="{F4943B74-917F-404C-A8D4-FFDA5DBB2DE4}" srcOrd="4" destOrd="0" presId="urn:microsoft.com/office/officeart/2005/8/layout/hProcess11"/>
    <dgm:cxn modelId="{372D5D7D-6F38-4AFE-8618-0FE9AE85EFB9}" type="presParOf" srcId="{F4943B74-917F-404C-A8D4-FFDA5DBB2DE4}" destId="{A934FE80-27B4-489A-ACBE-F9FC9FA7B72C}" srcOrd="0" destOrd="0" presId="urn:microsoft.com/office/officeart/2005/8/layout/hProcess11"/>
    <dgm:cxn modelId="{B921ED5E-095C-4D5A-B059-5940C6E127B6}" type="presParOf" srcId="{F4943B74-917F-404C-A8D4-FFDA5DBB2DE4}" destId="{C80C4F15-B551-45BD-919B-326D0AB345DD}" srcOrd="1" destOrd="0" presId="urn:microsoft.com/office/officeart/2005/8/layout/hProcess11"/>
    <dgm:cxn modelId="{EB30EC39-8D1B-4507-8984-752E3580AFB4}" type="presParOf" srcId="{F4943B74-917F-404C-A8D4-FFDA5DBB2DE4}" destId="{E3278FBC-EF7F-4547-BFDB-DD54021FD54B}" srcOrd="2" destOrd="0" presId="urn:microsoft.com/office/officeart/2005/8/layout/hProcess11"/>
    <dgm:cxn modelId="{638175F0-E751-4014-BC10-524EB93B6471}" type="presParOf" srcId="{73431A35-EDA1-42A9-97EA-2752C69358F0}" destId="{94EB8A51-359F-401B-ACBF-365052A7EADF}" srcOrd="5" destOrd="0" presId="urn:microsoft.com/office/officeart/2005/8/layout/hProcess11"/>
    <dgm:cxn modelId="{A01DF157-7808-4252-85D3-BC5E2AB4F971}" type="presParOf" srcId="{73431A35-EDA1-42A9-97EA-2752C69358F0}" destId="{7E43BD40-DF82-4A90-AC1B-B70B42797E16}" srcOrd="6" destOrd="0" presId="urn:microsoft.com/office/officeart/2005/8/layout/hProcess11"/>
    <dgm:cxn modelId="{63B2364F-3686-4700-9F24-8468B83C8395}" type="presParOf" srcId="{7E43BD40-DF82-4A90-AC1B-B70B42797E16}" destId="{5AD74DDE-6DC9-434B-9ADB-8FF61B673D18}" srcOrd="0" destOrd="0" presId="urn:microsoft.com/office/officeart/2005/8/layout/hProcess11"/>
    <dgm:cxn modelId="{A66AB2BF-329C-45FA-B4CA-4DC2E7926709}" type="presParOf" srcId="{7E43BD40-DF82-4A90-AC1B-B70B42797E16}" destId="{0AC10030-B7B1-42F8-8B80-4CE258A078D7}" srcOrd="1" destOrd="0" presId="urn:microsoft.com/office/officeart/2005/8/layout/hProcess11"/>
    <dgm:cxn modelId="{79786C1B-E02A-43ED-913A-2843FE86D264}" type="presParOf" srcId="{7E43BD40-DF82-4A90-AC1B-B70B42797E16}" destId="{4DE350AD-DE1B-4243-854A-475A05CEDB1B}" srcOrd="2" destOrd="0" presId="urn:microsoft.com/office/officeart/2005/8/layout/hProcess11"/>
    <dgm:cxn modelId="{62136BFB-5346-4090-81BA-494CC8DC92D3}" type="presParOf" srcId="{73431A35-EDA1-42A9-97EA-2752C69358F0}" destId="{12FC5F53-2F58-45AA-BAAE-7C9A560878D4}" srcOrd="7" destOrd="0" presId="urn:microsoft.com/office/officeart/2005/8/layout/hProcess11"/>
    <dgm:cxn modelId="{C0C7C409-522E-4D8E-99E9-9054E614E8F4}" type="presParOf" srcId="{73431A35-EDA1-42A9-97EA-2752C69358F0}" destId="{EDE5020D-C28A-467E-BFC4-A97FB8969868}" srcOrd="8" destOrd="0" presId="urn:microsoft.com/office/officeart/2005/8/layout/hProcess11"/>
    <dgm:cxn modelId="{02BA71F0-D7F5-4A40-B929-B07E6B5C0E2C}" type="presParOf" srcId="{EDE5020D-C28A-467E-BFC4-A97FB8969868}" destId="{B8F0174D-7DEA-4DB9-B48F-F2F81FF66ADD}" srcOrd="0" destOrd="0" presId="urn:microsoft.com/office/officeart/2005/8/layout/hProcess11"/>
    <dgm:cxn modelId="{EF34BB26-2472-413B-B667-84DAE94CAFC0}" type="presParOf" srcId="{EDE5020D-C28A-467E-BFC4-A97FB8969868}" destId="{105D2B86-B0C1-44FB-B221-EF14C1340DA4}" srcOrd="1" destOrd="0" presId="urn:microsoft.com/office/officeart/2005/8/layout/hProcess11"/>
    <dgm:cxn modelId="{1A5EBFA3-46FA-4645-B617-39457B626B9F}" type="presParOf" srcId="{EDE5020D-C28A-467E-BFC4-A97FB8969868}" destId="{EDB07969-8929-4480-98DC-4E381A71120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507276-2D1B-4752-B5C7-4DD4B8B95B2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5B4C3FDB-631F-4798-8AC0-688343CC40FE}">
      <dgm:prSet custT="1"/>
      <dgm:spPr/>
      <dgm:t>
        <a:bodyPr/>
        <a:lstStyle/>
        <a:p>
          <a:r>
            <a:rPr lang="de-DE" sz="1600" b="0" baseline="0">
              <a:latin typeface="Frutiger Next LT W1G" panose="020B0503040204020203"/>
            </a:rPr>
            <a:t>Chatbots werden in der Bildung  erfolgreich eingesetzt</a:t>
          </a:r>
          <a:endParaRPr lang="de-DE" sz="1600">
            <a:latin typeface="Frutiger Next LT W1G" panose="020B0503040204020203"/>
          </a:endParaRPr>
        </a:p>
      </dgm:t>
    </dgm:pt>
    <dgm:pt modelId="{8A287D4A-547C-4C1C-BD83-81B80D1B3FAA}" type="parTrans" cxnId="{6AE0652B-B307-4CB7-8270-CF960C022062}">
      <dgm:prSet/>
      <dgm:spPr/>
      <dgm:t>
        <a:bodyPr/>
        <a:lstStyle/>
        <a:p>
          <a:endParaRPr lang="de-DE" sz="2000">
            <a:latin typeface="Frutiger Next LT W1G" panose="020B0503040204020203"/>
          </a:endParaRPr>
        </a:p>
      </dgm:t>
    </dgm:pt>
    <dgm:pt modelId="{2FB89918-D8C0-496A-A8D7-882B5F93EDBB}" type="sibTrans" cxnId="{6AE0652B-B307-4CB7-8270-CF960C022062}">
      <dgm:prSet custT="1"/>
      <dgm:spPr/>
      <dgm:t>
        <a:bodyPr/>
        <a:lstStyle/>
        <a:p>
          <a:endParaRPr lang="de-DE" sz="1200">
            <a:latin typeface="Frutiger Next LT W1G" panose="020B0503040204020203"/>
          </a:endParaRPr>
        </a:p>
      </dgm:t>
    </dgm:pt>
    <dgm:pt modelId="{9EC84C99-C4C8-4885-AB9D-5DB023A1618B}">
      <dgm:prSet custT="1"/>
      <dgm:spPr/>
      <dgm:t>
        <a:bodyPr/>
        <a:lstStyle/>
        <a:p>
          <a:r>
            <a:rPr lang="de-DE" sz="1600" b="0" baseline="0">
              <a:latin typeface="Frutiger Next LT W1G" panose="020B0503040204020203"/>
            </a:rPr>
            <a:t>Bildung wird digitaler</a:t>
          </a:r>
          <a:endParaRPr lang="de-DE" sz="1600">
            <a:latin typeface="Frutiger Next LT W1G" panose="020B0503040204020203"/>
          </a:endParaRPr>
        </a:p>
      </dgm:t>
    </dgm:pt>
    <dgm:pt modelId="{93FAA9BE-2FC6-43EB-BBCF-EC43176F2DDB}" type="parTrans" cxnId="{1BD63B8B-21F0-41AF-A668-14F4E4D21C01}">
      <dgm:prSet/>
      <dgm:spPr/>
      <dgm:t>
        <a:bodyPr/>
        <a:lstStyle/>
        <a:p>
          <a:endParaRPr lang="de-DE" sz="2000">
            <a:latin typeface="Frutiger Next LT W1G" panose="020B0503040204020203"/>
          </a:endParaRPr>
        </a:p>
      </dgm:t>
    </dgm:pt>
    <dgm:pt modelId="{8977E379-D640-47C7-BEF5-5D3FD4CAADC6}" type="sibTrans" cxnId="{1BD63B8B-21F0-41AF-A668-14F4E4D21C01}">
      <dgm:prSet custT="1"/>
      <dgm:spPr/>
      <dgm:t>
        <a:bodyPr/>
        <a:lstStyle/>
        <a:p>
          <a:endParaRPr lang="de-DE" sz="1200">
            <a:latin typeface="Frutiger Next LT W1G" panose="020B0503040204020203"/>
          </a:endParaRPr>
        </a:p>
      </dgm:t>
    </dgm:pt>
    <dgm:pt modelId="{7635CB9F-3138-4E23-BE18-9B14258259B0}">
      <dgm:prSet custT="1"/>
      <dgm:spPr/>
      <dgm:t>
        <a:bodyPr/>
        <a:lstStyle/>
        <a:p>
          <a:r>
            <a:rPr lang="de-DE" sz="1600" b="0" baseline="0">
              <a:latin typeface="Frutiger Next LT W1G" panose="020B0503040204020203"/>
            </a:rPr>
            <a:t>Lerncoachingansatz kann dabei helfen Lernziele zu erreichen</a:t>
          </a:r>
          <a:endParaRPr lang="de-DE" sz="1600">
            <a:latin typeface="Frutiger Next LT W1G" panose="020B0503040204020203"/>
          </a:endParaRPr>
        </a:p>
      </dgm:t>
    </dgm:pt>
    <dgm:pt modelId="{690BB677-3482-4165-9627-1A0D6CC0BB73}" type="parTrans" cxnId="{367279BA-8336-444E-8390-5FA74A345E11}">
      <dgm:prSet/>
      <dgm:spPr/>
      <dgm:t>
        <a:bodyPr/>
        <a:lstStyle/>
        <a:p>
          <a:endParaRPr lang="de-DE" sz="2000">
            <a:latin typeface="Frutiger Next LT W1G" panose="020B0503040204020203"/>
          </a:endParaRPr>
        </a:p>
      </dgm:t>
    </dgm:pt>
    <dgm:pt modelId="{C5EFDC37-E14F-4E5D-9F4D-26493B810889}" type="sibTrans" cxnId="{367279BA-8336-444E-8390-5FA74A345E11}">
      <dgm:prSet custT="1"/>
      <dgm:spPr/>
      <dgm:t>
        <a:bodyPr/>
        <a:lstStyle/>
        <a:p>
          <a:endParaRPr lang="de-DE" sz="1200">
            <a:latin typeface="Frutiger Next LT W1G" panose="020B0503040204020203"/>
          </a:endParaRPr>
        </a:p>
      </dgm:t>
    </dgm:pt>
    <dgm:pt modelId="{4F974C45-C24F-48CD-A361-771A795C7460}">
      <dgm:prSet custT="1"/>
      <dgm:spPr/>
      <dgm:t>
        <a:bodyPr/>
        <a:lstStyle/>
        <a:p>
          <a:r>
            <a:rPr lang="de-DE" sz="1600" b="0" baseline="0" dirty="0">
              <a:latin typeface="Frutiger Next LT W1G" panose="020B0503040204020203"/>
            </a:rPr>
            <a:t>Es existiert noch kein Chatbot welcher einen Lerncoachingansatz verfolgt</a:t>
          </a:r>
          <a:endParaRPr lang="de-DE" sz="1600" dirty="0">
            <a:latin typeface="Frutiger Next LT W1G" panose="020B0503040204020203"/>
          </a:endParaRPr>
        </a:p>
      </dgm:t>
    </dgm:pt>
    <dgm:pt modelId="{FA828794-337E-4E3B-908E-01BD47F4F6D2}" type="parTrans" cxnId="{53295018-0CB5-4869-A1A7-F6D0B950C8DE}">
      <dgm:prSet/>
      <dgm:spPr/>
      <dgm:t>
        <a:bodyPr/>
        <a:lstStyle/>
        <a:p>
          <a:endParaRPr lang="de-DE" sz="2000">
            <a:latin typeface="Frutiger Next LT W1G" panose="020B0503040204020203"/>
          </a:endParaRPr>
        </a:p>
      </dgm:t>
    </dgm:pt>
    <dgm:pt modelId="{EEE4EE38-5DE0-42F6-B9DD-C225BFA7F5FA}" type="sibTrans" cxnId="{53295018-0CB5-4869-A1A7-F6D0B950C8DE}">
      <dgm:prSet/>
      <dgm:spPr/>
      <dgm:t>
        <a:bodyPr/>
        <a:lstStyle/>
        <a:p>
          <a:endParaRPr lang="de-DE" sz="2000">
            <a:latin typeface="Frutiger Next LT W1G" panose="020B0503040204020203"/>
          </a:endParaRPr>
        </a:p>
      </dgm:t>
    </dgm:pt>
    <dgm:pt modelId="{DFEC5DA1-A364-4C3D-9313-F227B7B1B819}" type="pres">
      <dgm:prSet presAssocID="{E5507276-2D1B-4752-B5C7-4DD4B8B95B28}" presName="Name0" presStyleCnt="0">
        <dgm:presLayoutVars>
          <dgm:dir/>
          <dgm:resizeHandles val="exact"/>
        </dgm:presLayoutVars>
      </dgm:prSet>
      <dgm:spPr/>
    </dgm:pt>
    <dgm:pt modelId="{71823D61-A6FF-4833-BC06-2788AF64B76F}" type="pres">
      <dgm:prSet presAssocID="{5B4C3FDB-631F-4798-8AC0-688343CC40FE}" presName="node" presStyleLbl="node1" presStyleIdx="0" presStyleCnt="4">
        <dgm:presLayoutVars>
          <dgm:bulletEnabled val="1"/>
        </dgm:presLayoutVars>
      </dgm:prSet>
      <dgm:spPr/>
    </dgm:pt>
    <dgm:pt modelId="{7E631DDE-9C1E-4D1C-B23D-3392477ACE4F}" type="pres">
      <dgm:prSet presAssocID="{2FB89918-D8C0-496A-A8D7-882B5F93EDBB}" presName="sibTrans" presStyleLbl="sibTrans2D1" presStyleIdx="0" presStyleCnt="3"/>
      <dgm:spPr/>
    </dgm:pt>
    <dgm:pt modelId="{B3332807-99DF-4EAE-9838-B14013317BD9}" type="pres">
      <dgm:prSet presAssocID="{2FB89918-D8C0-496A-A8D7-882B5F93EDBB}" presName="connectorText" presStyleLbl="sibTrans2D1" presStyleIdx="0" presStyleCnt="3"/>
      <dgm:spPr/>
    </dgm:pt>
    <dgm:pt modelId="{B48648C1-0FB5-4CCD-BB1B-69DB0275FFE9}" type="pres">
      <dgm:prSet presAssocID="{9EC84C99-C4C8-4885-AB9D-5DB023A1618B}" presName="node" presStyleLbl="node1" presStyleIdx="1" presStyleCnt="4">
        <dgm:presLayoutVars>
          <dgm:bulletEnabled val="1"/>
        </dgm:presLayoutVars>
      </dgm:prSet>
      <dgm:spPr/>
    </dgm:pt>
    <dgm:pt modelId="{D893E475-09B6-4A8A-8B0A-502CEF76933A}" type="pres">
      <dgm:prSet presAssocID="{8977E379-D640-47C7-BEF5-5D3FD4CAADC6}" presName="sibTrans" presStyleLbl="sibTrans2D1" presStyleIdx="1" presStyleCnt="3"/>
      <dgm:spPr/>
    </dgm:pt>
    <dgm:pt modelId="{BE826D4A-C9ED-437D-89F9-21A9BFFDC02C}" type="pres">
      <dgm:prSet presAssocID="{8977E379-D640-47C7-BEF5-5D3FD4CAADC6}" presName="connectorText" presStyleLbl="sibTrans2D1" presStyleIdx="1" presStyleCnt="3"/>
      <dgm:spPr/>
    </dgm:pt>
    <dgm:pt modelId="{93515BA1-A44B-4F3E-8AF1-494E0A73ABCE}" type="pres">
      <dgm:prSet presAssocID="{7635CB9F-3138-4E23-BE18-9B14258259B0}" presName="node" presStyleLbl="node1" presStyleIdx="2" presStyleCnt="4">
        <dgm:presLayoutVars>
          <dgm:bulletEnabled val="1"/>
        </dgm:presLayoutVars>
      </dgm:prSet>
      <dgm:spPr/>
    </dgm:pt>
    <dgm:pt modelId="{5F83331A-54F6-442F-B490-F8931A18A112}" type="pres">
      <dgm:prSet presAssocID="{C5EFDC37-E14F-4E5D-9F4D-26493B810889}" presName="sibTrans" presStyleLbl="sibTrans2D1" presStyleIdx="2" presStyleCnt="3"/>
      <dgm:spPr/>
    </dgm:pt>
    <dgm:pt modelId="{C70D5844-64CD-4D2B-94FA-F6C1197D01B7}" type="pres">
      <dgm:prSet presAssocID="{C5EFDC37-E14F-4E5D-9F4D-26493B810889}" presName="connectorText" presStyleLbl="sibTrans2D1" presStyleIdx="2" presStyleCnt="3"/>
      <dgm:spPr/>
    </dgm:pt>
    <dgm:pt modelId="{8533FB0F-79C9-4E06-B523-2E5E137DE296}" type="pres">
      <dgm:prSet presAssocID="{4F974C45-C24F-48CD-A361-771A795C7460}" presName="node" presStyleLbl="node1" presStyleIdx="3" presStyleCnt="4">
        <dgm:presLayoutVars>
          <dgm:bulletEnabled val="1"/>
        </dgm:presLayoutVars>
      </dgm:prSet>
      <dgm:spPr/>
    </dgm:pt>
  </dgm:ptLst>
  <dgm:cxnLst>
    <dgm:cxn modelId="{53295018-0CB5-4869-A1A7-F6D0B950C8DE}" srcId="{E5507276-2D1B-4752-B5C7-4DD4B8B95B28}" destId="{4F974C45-C24F-48CD-A361-771A795C7460}" srcOrd="3" destOrd="0" parTransId="{FA828794-337E-4E3B-908E-01BD47F4F6D2}" sibTransId="{EEE4EE38-5DE0-42F6-B9DD-C225BFA7F5FA}"/>
    <dgm:cxn modelId="{5E6FF11C-4E7B-466E-B398-CD3EE967A1C4}" type="presOf" srcId="{2FB89918-D8C0-496A-A8D7-882B5F93EDBB}" destId="{B3332807-99DF-4EAE-9838-B14013317BD9}" srcOrd="1" destOrd="0" presId="urn:microsoft.com/office/officeart/2005/8/layout/process1"/>
    <dgm:cxn modelId="{6AE0652B-B307-4CB7-8270-CF960C022062}" srcId="{E5507276-2D1B-4752-B5C7-4DD4B8B95B28}" destId="{5B4C3FDB-631F-4798-8AC0-688343CC40FE}" srcOrd="0" destOrd="0" parTransId="{8A287D4A-547C-4C1C-BD83-81B80D1B3FAA}" sibTransId="{2FB89918-D8C0-496A-A8D7-882B5F93EDBB}"/>
    <dgm:cxn modelId="{F0CED731-6F88-44AC-9E1A-445E7318FF36}" type="presOf" srcId="{4F974C45-C24F-48CD-A361-771A795C7460}" destId="{8533FB0F-79C9-4E06-B523-2E5E137DE296}" srcOrd="0" destOrd="0" presId="urn:microsoft.com/office/officeart/2005/8/layout/process1"/>
    <dgm:cxn modelId="{4908024F-EAC7-42AD-B69A-51BA5048D22B}" type="presOf" srcId="{8977E379-D640-47C7-BEF5-5D3FD4CAADC6}" destId="{BE826D4A-C9ED-437D-89F9-21A9BFFDC02C}" srcOrd="1" destOrd="0" presId="urn:microsoft.com/office/officeart/2005/8/layout/process1"/>
    <dgm:cxn modelId="{D7A06C73-37DC-406A-A0F2-23F9789A5302}" type="presOf" srcId="{8977E379-D640-47C7-BEF5-5D3FD4CAADC6}" destId="{D893E475-09B6-4A8A-8B0A-502CEF76933A}" srcOrd="0" destOrd="0" presId="urn:microsoft.com/office/officeart/2005/8/layout/process1"/>
    <dgm:cxn modelId="{1BD63B8B-21F0-41AF-A668-14F4E4D21C01}" srcId="{E5507276-2D1B-4752-B5C7-4DD4B8B95B28}" destId="{9EC84C99-C4C8-4885-AB9D-5DB023A1618B}" srcOrd="1" destOrd="0" parTransId="{93FAA9BE-2FC6-43EB-BBCF-EC43176F2DDB}" sibTransId="{8977E379-D640-47C7-BEF5-5D3FD4CAADC6}"/>
    <dgm:cxn modelId="{8AE508A8-9AE0-445C-87F6-5437F8A896F2}" type="presOf" srcId="{C5EFDC37-E14F-4E5D-9F4D-26493B810889}" destId="{C70D5844-64CD-4D2B-94FA-F6C1197D01B7}" srcOrd="1" destOrd="0" presId="urn:microsoft.com/office/officeart/2005/8/layout/process1"/>
    <dgm:cxn modelId="{7A2B7CAB-1ABF-41F7-926D-47F5617B5D50}" type="presOf" srcId="{9EC84C99-C4C8-4885-AB9D-5DB023A1618B}" destId="{B48648C1-0FB5-4CCD-BB1B-69DB0275FFE9}" srcOrd="0" destOrd="0" presId="urn:microsoft.com/office/officeart/2005/8/layout/process1"/>
    <dgm:cxn modelId="{2338A2AB-F591-41A1-9CC7-41519274AD16}" type="presOf" srcId="{C5EFDC37-E14F-4E5D-9F4D-26493B810889}" destId="{5F83331A-54F6-442F-B490-F8931A18A112}" srcOrd="0" destOrd="0" presId="urn:microsoft.com/office/officeart/2005/8/layout/process1"/>
    <dgm:cxn modelId="{F4E6E5AE-807D-407E-97D3-5A1B35210645}" type="presOf" srcId="{2FB89918-D8C0-496A-A8D7-882B5F93EDBB}" destId="{7E631DDE-9C1E-4D1C-B23D-3392477ACE4F}" srcOrd="0" destOrd="0" presId="urn:microsoft.com/office/officeart/2005/8/layout/process1"/>
    <dgm:cxn modelId="{367279BA-8336-444E-8390-5FA74A345E11}" srcId="{E5507276-2D1B-4752-B5C7-4DD4B8B95B28}" destId="{7635CB9F-3138-4E23-BE18-9B14258259B0}" srcOrd="2" destOrd="0" parTransId="{690BB677-3482-4165-9627-1A0D6CC0BB73}" sibTransId="{C5EFDC37-E14F-4E5D-9F4D-26493B810889}"/>
    <dgm:cxn modelId="{CD8308C9-924F-481A-9200-F1E9085CF8E2}" type="presOf" srcId="{E5507276-2D1B-4752-B5C7-4DD4B8B95B28}" destId="{DFEC5DA1-A364-4C3D-9313-F227B7B1B819}" srcOrd="0" destOrd="0" presId="urn:microsoft.com/office/officeart/2005/8/layout/process1"/>
    <dgm:cxn modelId="{9529F6EC-56E0-4666-948A-80E4F880FF76}" type="presOf" srcId="{7635CB9F-3138-4E23-BE18-9B14258259B0}" destId="{93515BA1-A44B-4F3E-8AF1-494E0A73ABCE}" srcOrd="0" destOrd="0" presId="urn:microsoft.com/office/officeart/2005/8/layout/process1"/>
    <dgm:cxn modelId="{F4DFB7EF-465D-4E90-B68B-A4722D7189FB}" type="presOf" srcId="{5B4C3FDB-631F-4798-8AC0-688343CC40FE}" destId="{71823D61-A6FF-4833-BC06-2788AF64B76F}" srcOrd="0" destOrd="0" presId="urn:microsoft.com/office/officeart/2005/8/layout/process1"/>
    <dgm:cxn modelId="{AE39A1CB-3F82-451B-BB78-25FA514AE199}" type="presParOf" srcId="{DFEC5DA1-A364-4C3D-9313-F227B7B1B819}" destId="{71823D61-A6FF-4833-BC06-2788AF64B76F}" srcOrd="0" destOrd="0" presId="urn:microsoft.com/office/officeart/2005/8/layout/process1"/>
    <dgm:cxn modelId="{17F138D7-E4C8-4186-A3D7-1761F8199841}" type="presParOf" srcId="{DFEC5DA1-A364-4C3D-9313-F227B7B1B819}" destId="{7E631DDE-9C1E-4D1C-B23D-3392477ACE4F}" srcOrd="1" destOrd="0" presId="urn:microsoft.com/office/officeart/2005/8/layout/process1"/>
    <dgm:cxn modelId="{F64D6043-5F3C-4FC0-AEDD-374B5EB71CCB}" type="presParOf" srcId="{7E631DDE-9C1E-4D1C-B23D-3392477ACE4F}" destId="{B3332807-99DF-4EAE-9838-B14013317BD9}" srcOrd="0" destOrd="0" presId="urn:microsoft.com/office/officeart/2005/8/layout/process1"/>
    <dgm:cxn modelId="{9E5368EE-CB8E-419F-A4D5-BE713E364D23}" type="presParOf" srcId="{DFEC5DA1-A364-4C3D-9313-F227B7B1B819}" destId="{B48648C1-0FB5-4CCD-BB1B-69DB0275FFE9}" srcOrd="2" destOrd="0" presId="urn:microsoft.com/office/officeart/2005/8/layout/process1"/>
    <dgm:cxn modelId="{AB92C70F-AAAA-4E89-9E31-DB9950CBD762}" type="presParOf" srcId="{DFEC5DA1-A364-4C3D-9313-F227B7B1B819}" destId="{D893E475-09B6-4A8A-8B0A-502CEF76933A}" srcOrd="3" destOrd="0" presId="urn:microsoft.com/office/officeart/2005/8/layout/process1"/>
    <dgm:cxn modelId="{F44DD71A-097C-4CE4-97BC-B8EAE8D73BA8}" type="presParOf" srcId="{D893E475-09B6-4A8A-8B0A-502CEF76933A}" destId="{BE826D4A-C9ED-437D-89F9-21A9BFFDC02C}" srcOrd="0" destOrd="0" presId="urn:microsoft.com/office/officeart/2005/8/layout/process1"/>
    <dgm:cxn modelId="{6BB5624D-9F34-4B4B-9251-4B6B2DD166BB}" type="presParOf" srcId="{DFEC5DA1-A364-4C3D-9313-F227B7B1B819}" destId="{93515BA1-A44B-4F3E-8AF1-494E0A73ABCE}" srcOrd="4" destOrd="0" presId="urn:microsoft.com/office/officeart/2005/8/layout/process1"/>
    <dgm:cxn modelId="{60078C7E-BF04-41DF-A3F9-39D5308FEDAE}" type="presParOf" srcId="{DFEC5DA1-A364-4C3D-9313-F227B7B1B819}" destId="{5F83331A-54F6-442F-B490-F8931A18A112}" srcOrd="5" destOrd="0" presId="urn:microsoft.com/office/officeart/2005/8/layout/process1"/>
    <dgm:cxn modelId="{3763A321-9CC8-40C7-81F3-6A22D1799186}" type="presParOf" srcId="{5F83331A-54F6-442F-B490-F8931A18A112}" destId="{C70D5844-64CD-4D2B-94FA-F6C1197D01B7}" srcOrd="0" destOrd="0" presId="urn:microsoft.com/office/officeart/2005/8/layout/process1"/>
    <dgm:cxn modelId="{99FC65AF-C4A1-4BEE-AE09-6DA4A7DD6A41}" type="presParOf" srcId="{DFEC5DA1-A364-4C3D-9313-F227B7B1B819}" destId="{8533FB0F-79C9-4E06-B523-2E5E137DE29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C31B93-F110-41C1-AC83-DF0CF90CF69F}" type="doc">
      <dgm:prSet loTypeId="urn:microsoft.com/office/officeart/2005/8/layout/vList3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1B863FB1-05C9-4C69-88FE-FD4FB9EB6A0C}">
      <dgm:prSet/>
      <dgm:spPr/>
      <dgm:t>
        <a:bodyPr/>
        <a:lstStyle/>
        <a:p>
          <a:r>
            <a:rPr lang="de-DE" b="0" baseline="0"/>
            <a:t>Hilfe zur Selbsthilfe, es werden kein Antworten vorgegeben</a:t>
          </a:r>
          <a:endParaRPr lang="de-DE"/>
        </a:p>
      </dgm:t>
    </dgm:pt>
    <dgm:pt modelId="{99F7FE9A-EA0A-450B-AC97-74EB1954AD8A}" type="parTrans" cxnId="{CA5479AE-02C9-40FF-98E1-4E90C1BE852F}">
      <dgm:prSet/>
      <dgm:spPr/>
      <dgm:t>
        <a:bodyPr/>
        <a:lstStyle/>
        <a:p>
          <a:endParaRPr lang="de-DE"/>
        </a:p>
      </dgm:t>
    </dgm:pt>
    <dgm:pt modelId="{AA124522-76DE-49CF-BE43-66D56C02124F}" type="sibTrans" cxnId="{CA5479AE-02C9-40FF-98E1-4E90C1BE852F}">
      <dgm:prSet/>
      <dgm:spPr/>
      <dgm:t>
        <a:bodyPr/>
        <a:lstStyle/>
        <a:p>
          <a:endParaRPr lang="de-DE"/>
        </a:p>
      </dgm:t>
    </dgm:pt>
    <dgm:pt modelId="{1C19820B-7748-45A0-A7A5-3CA6C8CC5EF1}">
      <dgm:prSet/>
      <dgm:spPr/>
      <dgm:t>
        <a:bodyPr/>
        <a:lstStyle/>
        <a:p>
          <a:r>
            <a:rPr lang="de-DE" b="0" baseline="0"/>
            <a:t>Coaching-Gesprächsführung </a:t>
          </a:r>
          <a:r>
            <a:rPr lang="de-DE" b="0" baseline="0">
              <a:sym typeface="Wingdings" panose="05000000000000000000" pitchFamily="2" charset="2"/>
            </a:rPr>
            <a:t></a:t>
          </a:r>
          <a:r>
            <a:rPr lang="de-DE" b="0" baseline="0"/>
            <a:t> Offene Fragen, Zusammenfassen der Antworten der Klienten, Spiegeln der Antworten</a:t>
          </a:r>
          <a:endParaRPr lang="de-DE"/>
        </a:p>
      </dgm:t>
    </dgm:pt>
    <dgm:pt modelId="{5C61D04A-19E2-42B2-BF59-C0288060B383}" type="parTrans" cxnId="{02E6A77B-21B6-4BC9-9DB2-BC9C1120D1CA}">
      <dgm:prSet/>
      <dgm:spPr/>
      <dgm:t>
        <a:bodyPr/>
        <a:lstStyle/>
        <a:p>
          <a:endParaRPr lang="de-DE"/>
        </a:p>
      </dgm:t>
    </dgm:pt>
    <dgm:pt modelId="{66EF3839-6D9D-49E7-8426-7F6DBB82F7FC}" type="sibTrans" cxnId="{02E6A77B-21B6-4BC9-9DB2-BC9C1120D1CA}">
      <dgm:prSet/>
      <dgm:spPr/>
      <dgm:t>
        <a:bodyPr/>
        <a:lstStyle/>
        <a:p>
          <a:endParaRPr lang="de-DE"/>
        </a:p>
      </dgm:t>
    </dgm:pt>
    <dgm:pt modelId="{E17B84B7-1165-41C3-B489-235FF44FD226}">
      <dgm:prSet/>
      <dgm:spPr/>
      <dgm:t>
        <a:bodyPr/>
        <a:lstStyle/>
        <a:p>
          <a:pPr algn="l"/>
          <a:r>
            <a:rPr lang="de-DE" b="0" baseline="0" dirty="0"/>
            <a:t>Fünf Phasen des Lerncoachings</a:t>
          </a:r>
          <a:endParaRPr lang="de-DE" dirty="0"/>
        </a:p>
      </dgm:t>
    </dgm:pt>
    <dgm:pt modelId="{E5F3B994-0E5B-42E7-9DB8-677944798390}" type="parTrans" cxnId="{383FED03-8C67-47EF-8FE1-F1C800EB1D2E}">
      <dgm:prSet/>
      <dgm:spPr/>
      <dgm:t>
        <a:bodyPr/>
        <a:lstStyle/>
        <a:p>
          <a:endParaRPr lang="de-DE"/>
        </a:p>
      </dgm:t>
    </dgm:pt>
    <dgm:pt modelId="{780D2E4B-FCE2-40AA-BE1E-A4AC1816C65B}" type="sibTrans" cxnId="{383FED03-8C67-47EF-8FE1-F1C800EB1D2E}">
      <dgm:prSet/>
      <dgm:spPr/>
      <dgm:t>
        <a:bodyPr/>
        <a:lstStyle/>
        <a:p>
          <a:endParaRPr lang="de-DE"/>
        </a:p>
      </dgm:t>
    </dgm:pt>
    <dgm:pt modelId="{C2F19C71-263B-4339-B360-18EF3771468A}" type="pres">
      <dgm:prSet presAssocID="{98C31B93-F110-41C1-AC83-DF0CF90CF69F}" presName="linearFlow" presStyleCnt="0">
        <dgm:presLayoutVars>
          <dgm:dir/>
          <dgm:resizeHandles val="exact"/>
        </dgm:presLayoutVars>
      </dgm:prSet>
      <dgm:spPr/>
    </dgm:pt>
    <dgm:pt modelId="{C045891E-37B8-41E8-833B-27FEB3AB972B}" type="pres">
      <dgm:prSet presAssocID="{1B863FB1-05C9-4C69-88FE-FD4FB9EB6A0C}" presName="composite" presStyleCnt="0"/>
      <dgm:spPr/>
    </dgm:pt>
    <dgm:pt modelId="{0FE0CCFE-CBC5-4D91-ADCF-4591F9D8DBB5}" type="pres">
      <dgm:prSet presAssocID="{1B863FB1-05C9-4C69-88FE-FD4FB9EB6A0C}" presName="imgShp" presStyleLbl="fgImgPlace1" presStyleIdx="0" presStyleCnt="3" custLinFactNeighborX="-25727" custLinFactNeighborY="-11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C0504D"/>
          </a:solidFill>
        </a:ln>
      </dgm:spPr>
    </dgm:pt>
    <dgm:pt modelId="{D2C7FAD7-9022-4815-B6FF-86B6153BBAC7}" type="pres">
      <dgm:prSet presAssocID="{1B863FB1-05C9-4C69-88FE-FD4FB9EB6A0C}" presName="txShp" presStyleLbl="node1" presStyleIdx="0" presStyleCnt="3">
        <dgm:presLayoutVars>
          <dgm:bulletEnabled val="1"/>
        </dgm:presLayoutVars>
      </dgm:prSet>
      <dgm:spPr/>
    </dgm:pt>
    <dgm:pt modelId="{6726CBF6-7A8A-425D-8D86-7F93E0836491}" type="pres">
      <dgm:prSet presAssocID="{AA124522-76DE-49CF-BE43-66D56C02124F}" presName="spacing" presStyleCnt="0"/>
      <dgm:spPr/>
    </dgm:pt>
    <dgm:pt modelId="{1F8B88CF-AD3B-45D3-A013-3E20452EDAAF}" type="pres">
      <dgm:prSet presAssocID="{1C19820B-7748-45A0-A7A5-3CA6C8CC5EF1}" presName="composite" presStyleCnt="0"/>
      <dgm:spPr/>
    </dgm:pt>
    <dgm:pt modelId="{DB0CF4B9-02E8-4183-B17E-C35BE6016C14}" type="pres">
      <dgm:prSet presAssocID="{1C19820B-7748-45A0-A7A5-3CA6C8CC5EF1}" presName="imgShp" presStyleLbl="fgImgPlace1" presStyleIdx="1" presStyleCnt="3" custLinFactNeighborX="-25727" custLinFactNeighborY="171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solidFill>
            <a:srgbClr val="C0504D"/>
          </a:solidFill>
        </a:ln>
      </dgm:spPr>
      <dgm:extLst>
        <a:ext uri="{E40237B7-FDA0-4F09-8148-C483321AD2D9}">
          <dgm14:cNvPr xmlns:dgm14="http://schemas.microsoft.com/office/drawing/2010/diagram" id="0" name="" descr="Call center with solid fill"/>
        </a:ext>
      </dgm:extLst>
    </dgm:pt>
    <dgm:pt modelId="{6046F50F-E0C0-498D-A66B-ABB372925BC1}" type="pres">
      <dgm:prSet presAssocID="{1C19820B-7748-45A0-A7A5-3CA6C8CC5EF1}" presName="txShp" presStyleLbl="node1" presStyleIdx="1" presStyleCnt="3">
        <dgm:presLayoutVars>
          <dgm:bulletEnabled val="1"/>
        </dgm:presLayoutVars>
      </dgm:prSet>
      <dgm:spPr/>
    </dgm:pt>
    <dgm:pt modelId="{54C12720-D072-4225-AB13-2720D4E19106}" type="pres">
      <dgm:prSet presAssocID="{66EF3839-6D9D-49E7-8426-7F6DBB82F7FC}" presName="spacing" presStyleCnt="0"/>
      <dgm:spPr/>
    </dgm:pt>
    <dgm:pt modelId="{D3F01820-888A-413D-B7D5-61F7C5866F72}" type="pres">
      <dgm:prSet presAssocID="{E17B84B7-1165-41C3-B489-235FF44FD226}" presName="composite" presStyleCnt="0"/>
      <dgm:spPr/>
    </dgm:pt>
    <dgm:pt modelId="{D372674F-BD06-4D6E-AE70-35D13A8AD57A}" type="pres">
      <dgm:prSet presAssocID="{E17B84B7-1165-41C3-B489-235FF44FD226}" presName="imgShp" presStyleLbl="fgImgPlace1" presStyleIdx="2" presStyleCnt="3" custLinFactNeighborX="-25727" custLinFactNeighborY="277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rgbClr val="C0504D"/>
          </a:solidFill>
        </a:ln>
      </dgm:spPr>
      <dgm:extLst>
        <a:ext uri="{E40237B7-FDA0-4F09-8148-C483321AD2D9}">
          <dgm14:cNvPr xmlns:dgm14="http://schemas.microsoft.com/office/drawing/2010/diagram" id="0" name="" descr="Aspiration with solid fill"/>
        </a:ext>
      </dgm:extLst>
    </dgm:pt>
    <dgm:pt modelId="{4DAB266B-4063-49A3-ACE9-4397B1AB195F}" type="pres">
      <dgm:prSet presAssocID="{E17B84B7-1165-41C3-B489-235FF44FD226}" presName="txShp" presStyleLbl="node1" presStyleIdx="2" presStyleCnt="3">
        <dgm:presLayoutVars>
          <dgm:bulletEnabled val="1"/>
        </dgm:presLayoutVars>
      </dgm:prSet>
      <dgm:spPr/>
    </dgm:pt>
  </dgm:ptLst>
  <dgm:cxnLst>
    <dgm:cxn modelId="{383FED03-8C67-47EF-8FE1-F1C800EB1D2E}" srcId="{98C31B93-F110-41C1-AC83-DF0CF90CF69F}" destId="{E17B84B7-1165-41C3-B489-235FF44FD226}" srcOrd="2" destOrd="0" parTransId="{E5F3B994-0E5B-42E7-9DB8-677944798390}" sibTransId="{780D2E4B-FCE2-40AA-BE1E-A4AC1816C65B}"/>
    <dgm:cxn modelId="{70D89D53-D0DE-4D62-A85E-131CD27C95C9}" type="presOf" srcId="{98C31B93-F110-41C1-AC83-DF0CF90CF69F}" destId="{C2F19C71-263B-4339-B360-18EF3771468A}" srcOrd="0" destOrd="0" presId="urn:microsoft.com/office/officeart/2005/8/layout/vList3"/>
    <dgm:cxn modelId="{EFD87158-E445-408E-907F-B5039390BFCB}" type="presOf" srcId="{1B863FB1-05C9-4C69-88FE-FD4FB9EB6A0C}" destId="{D2C7FAD7-9022-4815-B6FF-86B6153BBAC7}" srcOrd="0" destOrd="0" presId="urn:microsoft.com/office/officeart/2005/8/layout/vList3"/>
    <dgm:cxn modelId="{02E6A77B-21B6-4BC9-9DB2-BC9C1120D1CA}" srcId="{98C31B93-F110-41C1-AC83-DF0CF90CF69F}" destId="{1C19820B-7748-45A0-A7A5-3CA6C8CC5EF1}" srcOrd="1" destOrd="0" parTransId="{5C61D04A-19E2-42B2-BF59-C0288060B383}" sibTransId="{66EF3839-6D9D-49E7-8426-7F6DBB82F7FC}"/>
    <dgm:cxn modelId="{9E55678B-46D2-4329-8819-82591E30D57D}" type="presOf" srcId="{E17B84B7-1165-41C3-B489-235FF44FD226}" destId="{4DAB266B-4063-49A3-ACE9-4397B1AB195F}" srcOrd="0" destOrd="0" presId="urn:microsoft.com/office/officeart/2005/8/layout/vList3"/>
    <dgm:cxn modelId="{7DD8C495-7BB4-41CE-A4E2-44EB9BF6A963}" type="presOf" srcId="{1C19820B-7748-45A0-A7A5-3CA6C8CC5EF1}" destId="{6046F50F-E0C0-498D-A66B-ABB372925BC1}" srcOrd="0" destOrd="0" presId="urn:microsoft.com/office/officeart/2005/8/layout/vList3"/>
    <dgm:cxn modelId="{CA5479AE-02C9-40FF-98E1-4E90C1BE852F}" srcId="{98C31B93-F110-41C1-AC83-DF0CF90CF69F}" destId="{1B863FB1-05C9-4C69-88FE-FD4FB9EB6A0C}" srcOrd="0" destOrd="0" parTransId="{99F7FE9A-EA0A-450B-AC97-74EB1954AD8A}" sibTransId="{AA124522-76DE-49CF-BE43-66D56C02124F}"/>
    <dgm:cxn modelId="{37979176-8F9B-4EA5-A8DB-62BACE70EEBA}" type="presParOf" srcId="{C2F19C71-263B-4339-B360-18EF3771468A}" destId="{C045891E-37B8-41E8-833B-27FEB3AB972B}" srcOrd="0" destOrd="0" presId="urn:microsoft.com/office/officeart/2005/8/layout/vList3"/>
    <dgm:cxn modelId="{63E71AC6-9D38-4F1A-A88C-AAD2B1D421AD}" type="presParOf" srcId="{C045891E-37B8-41E8-833B-27FEB3AB972B}" destId="{0FE0CCFE-CBC5-4D91-ADCF-4591F9D8DBB5}" srcOrd="0" destOrd="0" presId="urn:microsoft.com/office/officeart/2005/8/layout/vList3"/>
    <dgm:cxn modelId="{630F49B5-C036-4E0E-9F8D-6670DCC87299}" type="presParOf" srcId="{C045891E-37B8-41E8-833B-27FEB3AB972B}" destId="{D2C7FAD7-9022-4815-B6FF-86B6153BBAC7}" srcOrd="1" destOrd="0" presId="urn:microsoft.com/office/officeart/2005/8/layout/vList3"/>
    <dgm:cxn modelId="{E59144E0-5ECE-4611-B44E-FA37E825858F}" type="presParOf" srcId="{C2F19C71-263B-4339-B360-18EF3771468A}" destId="{6726CBF6-7A8A-425D-8D86-7F93E0836491}" srcOrd="1" destOrd="0" presId="urn:microsoft.com/office/officeart/2005/8/layout/vList3"/>
    <dgm:cxn modelId="{5E0C2E61-402F-4879-B732-0019EF8D1070}" type="presParOf" srcId="{C2F19C71-263B-4339-B360-18EF3771468A}" destId="{1F8B88CF-AD3B-45D3-A013-3E20452EDAAF}" srcOrd="2" destOrd="0" presId="urn:microsoft.com/office/officeart/2005/8/layout/vList3"/>
    <dgm:cxn modelId="{4A6D37C5-3115-4E52-A07A-BF49E97332F1}" type="presParOf" srcId="{1F8B88CF-AD3B-45D3-A013-3E20452EDAAF}" destId="{DB0CF4B9-02E8-4183-B17E-C35BE6016C14}" srcOrd="0" destOrd="0" presId="urn:microsoft.com/office/officeart/2005/8/layout/vList3"/>
    <dgm:cxn modelId="{4052E6BB-5B76-4519-A345-EDB2A7EEFB6B}" type="presParOf" srcId="{1F8B88CF-AD3B-45D3-A013-3E20452EDAAF}" destId="{6046F50F-E0C0-498D-A66B-ABB372925BC1}" srcOrd="1" destOrd="0" presId="urn:microsoft.com/office/officeart/2005/8/layout/vList3"/>
    <dgm:cxn modelId="{974276D8-F6A0-4F6D-883A-0976CF06FF75}" type="presParOf" srcId="{C2F19C71-263B-4339-B360-18EF3771468A}" destId="{54C12720-D072-4225-AB13-2720D4E19106}" srcOrd="3" destOrd="0" presId="urn:microsoft.com/office/officeart/2005/8/layout/vList3"/>
    <dgm:cxn modelId="{A1D49E84-D559-4542-AC0A-29DB2AD1CDF1}" type="presParOf" srcId="{C2F19C71-263B-4339-B360-18EF3771468A}" destId="{D3F01820-888A-413D-B7D5-61F7C5866F72}" srcOrd="4" destOrd="0" presId="urn:microsoft.com/office/officeart/2005/8/layout/vList3"/>
    <dgm:cxn modelId="{6865321C-A6B1-42CE-86CA-31329318F78A}" type="presParOf" srcId="{D3F01820-888A-413D-B7D5-61F7C5866F72}" destId="{D372674F-BD06-4D6E-AE70-35D13A8AD57A}" srcOrd="0" destOrd="0" presId="urn:microsoft.com/office/officeart/2005/8/layout/vList3"/>
    <dgm:cxn modelId="{142D3DEC-FA59-4CDC-82B1-EEAE733485D2}" type="presParOf" srcId="{D3F01820-888A-413D-B7D5-61F7C5866F72}" destId="{4DAB266B-4063-49A3-ACE9-4397B1AB195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39A609-F8DC-4C9B-9C57-84D8D8EF6298}" type="doc">
      <dgm:prSet loTypeId="urn:microsoft.com/office/officeart/2005/8/layout/hProcess1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5C857DA5-B08F-4D67-A85E-9ED7A2B2F3F9}">
      <dgm:prSet custT="1"/>
      <dgm:spPr/>
      <dgm:t>
        <a:bodyPr/>
        <a:lstStyle/>
        <a:p>
          <a:r>
            <a:rPr lang="de-DE" sz="1050" b="0" baseline="0" dirty="0">
              <a:latin typeface="Frutiger Next LT W1G" panose="020B0503040204020203"/>
            </a:rPr>
            <a:t>Vorstudie (Wizard-</a:t>
          </a:r>
          <a:r>
            <a:rPr lang="de-DE" sz="1050" b="0" baseline="0" dirty="0" err="1">
              <a:latin typeface="Frutiger Next LT W1G" panose="020B0503040204020203"/>
            </a:rPr>
            <a:t>of</a:t>
          </a:r>
          <a:r>
            <a:rPr lang="de-DE" sz="1050" b="0" baseline="0" dirty="0">
              <a:latin typeface="Frutiger Next LT W1G" panose="020B0503040204020203"/>
            </a:rPr>
            <a:t>-Oz)</a:t>
          </a:r>
          <a:endParaRPr lang="de-DE" sz="1050" dirty="0">
            <a:latin typeface="Frutiger Next LT W1G" panose="020B0503040204020203"/>
          </a:endParaRPr>
        </a:p>
      </dgm:t>
    </dgm:pt>
    <dgm:pt modelId="{B50FABB1-0589-4705-8928-A81A6213042A}" type="parTrans" cxnId="{07855A7E-41B8-4BA6-BC63-E3FB843CF37B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4415BBC3-3EC7-43B1-8851-ABC47A0BF5E0}" type="sibTrans" cxnId="{07855A7E-41B8-4BA6-BC63-E3FB843CF37B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35E4EA7C-3F26-46FA-862C-4278FF0290C7}">
      <dgm:prSet custT="1"/>
      <dgm:spPr/>
      <dgm:t>
        <a:bodyPr/>
        <a:lstStyle/>
        <a:p>
          <a:r>
            <a:rPr lang="de-DE" sz="1050" b="0" baseline="0" dirty="0" err="1">
              <a:latin typeface="Frutiger Next LT W1G" panose="020B0503040204020203"/>
            </a:rPr>
            <a:t>Pre</a:t>
          </a:r>
          <a:r>
            <a:rPr lang="de-DE" sz="1050" b="0" baseline="0" dirty="0">
              <a:latin typeface="Frutiger Next LT W1G" panose="020B0503040204020203"/>
            </a:rPr>
            <a:t>-Test (Motivation, Selbstwirksamkeit)</a:t>
          </a:r>
          <a:endParaRPr lang="de-DE" sz="1050" dirty="0">
            <a:latin typeface="Frutiger Next LT W1G" panose="020B0503040204020203"/>
          </a:endParaRPr>
        </a:p>
      </dgm:t>
    </dgm:pt>
    <dgm:pt modelId="{441081CB-A5AA-4FA0-A48A-D44DB9CCED54}" type="parTrans" cxnId="{E4AD38B6-7659-4A70-AC4C-9BD479531D01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BA7D54F9-6195-443E-A780-CE8FBC597E6C}" type="sibTrans" cxnId="{E4AD38B6-7659-4A70-AC4C-9BD479531D01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65D46151-08C0-4509-AA23-BF45DBC2FFA7}">
      <dgm:prSet custT="1"/>
      <dgm:spPr/>
      <dgm:t>
        <a:bodyPr/>
        <a:lstStyle/>
        <a:p>
          <a:r>
            <a:rPr lang="de-DE" sz="1050" b="0" baseline="0" dirty="0">
              <a:latin typeface="Frutiger Next LT W1G" panose="020B0503040204020203"/>
            </a:rPr>
            <a:t>Studie (2 Gruppen, 2 Sessions)</a:t>
          </a:r>
          <a:endParaRPr lang="de-DE" sz="1050" dirty="0">
            <a:latin typeface="Frutiger Next LT W1G" panose="020B0503040204020203"/>
          </a:endParaRPr>
        </a:p>
      </dgm:t>
    </dgm:pt>
    <dgm:pt modelId="{724EBCA4-BF8B-4B43-9234-9C93C0958347}" type="parTrans" cxnId="{74670F6A-DF84-44FC-A1AB-D286D35E5F37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9B86A7AB-0038-43E5-9FA2-1A1501E87DEC}" type="sibTrans" cxnId="{74670F6A-DF84-44FC-A1AB-D286D35E5F37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585319E1-253D-418D-85DA-147196ABE7EE}">
      <dgm:prSet custT="1"/>
      <dgm:spPr/>
      <dgm:t>
        <a:bodyPr/>
        <a:lstStyle/>
        <a:p>
          <a:r>
            <a:rPr lang="de-DE" sz="1050" b="0" baseline="0" dirty="0">
              <a:latin typeface="Frutiger Next LT W1G" panose="020B0503040204020203"/>
            </a:rPr>
            <a:t>Post-Test ( Motivation, Selbstwirksamkeit, Benutzerfreundlichkeit)</a:t>
          </a:r>
          <a:endParaRPr lang="de-DE" sz="1050" dirty="0">
            <a:latin typeface="Frutiger Next LT W1G" panose="020B0503040204020203"/>
          </a:endParaRPr>
        </a:p>
      </dgm:t>
    </dgm:pt>
    <dgm:pt modelId="{A8CDD734-D97E-4EAD-A6C9-11AC51C58762}" type="parTrans" cxnId="{911BC6B6-B774-4BC4-A082-DD9F1AF90117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30CB9B64-48DE-43A4-962B-548747BB2FF3}" type="sibTrans" cxnId="{911BC6B6-B774-4BC4-A082-DD9F1AF90117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E0A96FA5-F3BE-4A3A-82CB-8D9571EC681C}">
      <dgm:prSet custT="1"/>
      <dgm:spPr/>
      <dgm:t>
        <a:bodyPr/>
        <a:lstStyle/>
        <a:p>
          <a:r>
            <a:rPr lang="de-DE" sz="1050" b="0" baseline="0" dirty="0">
              <a:latin typeface="Frutiger Next LT W1G" panose="020B0503040204020203"/>
            </a:rPr>
            <a:t>Probeprüfung</a:t>
          </a:r>
          <a:endParaRPr lang="de-DE" sz="1050" dirty="0">
            <a:latin typeface="Frutiger Next LT W1G" panose="020B0503040204020203"/>
          </a:endParaRPr>
        </a:p>
      </dgm:t>
    </dgm:pt>
    <dgm:pt modelId="{9B640F98-42F3-4E6C-9276-1FF7138BB2CD}" type="parTrans" cxnId="{5551FB3B-323D-4044-B612-8F931A1AAE50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C74D135E-A565-4379-9502-C651949889DE}" type="sibTrans" cxnId="{5551FB3B-323D-4044-B612-8F931A1AAE50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76AF7BDF-1F98-4350-9A41-744DDE63BCEB}">
      <dgm:prSet custT="1"/>
      <dgm:spPr/>
      <dgm:t>
        <a:bodyPr/>
        <a:lstStyle/>
        <a:p>
          <a:r>
            <a:rPr lang="de-DE" sz="1050" b="0" baseline="0" dirty="0">
              <a:latin typeface="Frutiger Next LT W1G" panose="020B0503040204020203"/>
            </a:rPr>
            <a:t>Chatbots werden mithilfe des Lerncoaching-Leitfadens überprüft</a:t>
          </a:r>
          <a:endParaRPr lang="de-DE" sz="1050" dirty="0">
            <a:latin typeface="Frutiger Next LT W1G" panose="020B0503040204020203"/>
          </a:endParaRPr>
        </a:p>
      </dgm:t>
    </dgm:pt>
    <dgm:pt modelId="{6D1E3A13-F060-4506-8EEF-A475CD41C8A6}" type="parTrans" cxnId="{37960288-D268-4B4F-9A0A-45B689CE8906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53E4E27D-BCAA-4BE0-B42F-938D61587095}" type="sibTrans" cxnId="{37960288-D268-4B4F-9A0A-45B689CE8906}">
      <dgm:prSet/>
      <dgm:spPr/>
      <dgm:t>
        <a:bodyPr/>
        <a:lstStyle/>
        <a:p>
          <a:endParaRPr lang="de-DE" sz="3200">
            <a:latin typeface="Frutiger Next LT W1G" panose="020B0503040204020203"/>
          </a:endParaRPr>
        </a:p>
      </dgm:t>
    </dgm:pt>
    <dgm:pt modelId="{6995AEBA-EEA8-4FB1-ADB8-0FADF75E85E6}" type="pres">
      <dgm:prSet presAssocID="{2639A609-F8DC-4C9B-9C57-84D8D8EF6298}" presName="Name0" presStyleCnt="0">
        <dgm:presLayoutVars>
          <dgm:dir/>
          <dgm:resizeHandles val="exact"/>
        </dgm:presLayoutVars>
      </dgm:prSet>
      <dgm:spPr/>
    </dgm:pt>
    <dgm:pt modelId="{94C95532-EE7E-4FF9-8D59-9F7CB336E9C4}" type="pres">
      <dgm:prSet presAssocID="{2639A609-F8DC-4C9B-9C57-84D8D8EF6298}" presName="arrow" presStyleLbl="bgShp" presStyleIdx="0" presStyleCnt="1"/>
      <dgm:spPr/>
    </dgm:pt>
    <dgm:pt modelId="{E48A30F5-2FCD-4C39-B045-DAA9618F0480}" type="pres">
      <dgm:prSet presAssocID="{2639A609-F8DC-4C9B-9C57-84D8D8EF6298}" presName="points" presStyleCnt="0"/>
      <dgm:spPr/>
    </dgm:pt>
    <dgm:pt modelId="{1D284B71-7591-4A83-BE72-23AC7419BB85}" type="pres">
      <dgm:prSet presAssocID="{5C857DA5-B08F-4D67-A85E-9ED7A2B2F3F9}" presName="compositeA" presStyleCnt="0"/>
      <dgm:spPr/>
    </dgm:pt>
    <dgm:pt modelId="{0BB23A2D-9F8A-4D24-9A29-2FA1E2898829}" type="pres">
      <dgm:prSet presAssocID="{5C857DA5-B08F-4D67-A85E-9ED7A2B2F3F9}" presName="textA" presStyleLbl="revTx" presStyleIdx="0" presStyleCnt="6">
        <dgm:presLayoutVars>
          <dgm:bulletEnabled val="1"/>
        </dgm:presLayoutVars>
      </dgm:prSet>
      <dgm:spPr/>
    </dgm:pt>
    <dgm:pt modelId="{29E7C17B-0B66-43E6-89C9-2E17434C9282}" type="pres">
      <dgm:prSet presAssocID="{5C857DA5-B08F-4D67-A85E-9ED7A2B2F3F9}" presName="circleA" presStyleLbl="node1" presStyleIdx="0" presStyleCnt="6"/>
      <dgm:spPr/>
    </dgm:pt>
    <dgm:pt modelId="{09C3E2F9-440D-4C6C-B3B7-E05A2E2CB78D}" type="pres">
      <dgm:prSet presAssocID="{5C857DA5-B08F-4D67-A85E-9ED7A2B2F3F9}" presName="spaceA" presStyleCnt="0"/>
      <dgm:spPr/>
    </dgm:pt>
    <dgm:pt modelId="{2293DBBC-6E0D-46B4-96EE-732CA26FA7E0}" type="pres">
      <dgm:prSet presAssocID="{4415BBC3-3EC7-43B1-8851-ABC47A0BF5E0}" presName="space" presStyleCnt="0"/>
      <dgm:spPr/>
    </dgm:pt>
    <dgm:pt modelId="{91E70D5C-AEF3-4FB4-BEB9-FC26B0B0FF52}" type="pres">
      <dgm:prSet presAssocID="{35E4EA7C-3F26-46FA-862C-4278FF0290C7}" presName="compositeB" presStyleCnt="0"/>
      <dgm:spPr/>
    </dgm:pt>
    <dgm:pt modelId="{A2F13C25-C121-42D5-89A3-84221D6901C4}" type="pres">
      <dgm:prSet presAssocID="{35E4EA7C-3F26-46FA-862C-4278FF0290C7}" presName="textB" presStyleLbl="revTx" presStyleIdx="1" presStyleCnt="6">
        <dgm:presLayoutVars>
          <dgm:bulletEnabled val="1"/>
        </dgm:presLayoutVars>
      </dgm:prSet>
      <dgm:spPr/>
    </dgm:pt>
    <dgm:pt modelId="{C1A736E9-4B99-477D-A61B-B178C431549B}" type="pres">
      <dgm:prSet presAssocID="{35E4EA7C-3F26-46FA-862C-4278FF0290C7}" presName="circleB" presStyleLbl="node1" presStyleIdx="1" presStyleCnt="6"/>
      <dgm:spPr/>
    </dgm:pt>
    <dgm:pt modelId="{6C93A376-BC3A-409D-A108-EA373E2D3290}" type="pres">
      <dgm:prSet presAssocID="{35E4EA7C-3F26-46FA-862C-4278FF0290C7}" presName="spaceB" presStyleCnt="0"/>
      <dgm:spPr/>
    </dgm:pt>
    <dgm:pt modelId="{752FAA8C-A8A4-4B95-900E-20B107167A99}" type="pres">
      <dgm:prSet presAssocID="{BA7D54F9-6195-443E-A780-CE8FBC597E6C}" presName="space" presStyleCnt="0"/>
      <dgm:spPr/>
    </dgm:pt>
    <dgm:pt modelId="{2C24F2F0-E73D-477B-B84B-06FF04CFC6B4}" type="pres">
      <dgm:prSet presAssocID="{65D46151-08C0-4509-AA23-BF45DBC2FFA7}" presName="compositeA" presStyleCnt="0"/>
      <dgm:spPr/>
    </dgm:pt>
    <dgm:pt modelId="{6A4F5A9C-E4D5-4D34-99B9-1351DD35E447}" type="pres">
      <dgm:prSet presAssocID="{65D46151-08C0-4509-AA23-BF45DBC2FFA7}" presName="textA" presStyleLbl="revTx" presStyleIdx="2" presStyleCnt="6">
        <dgm:presLayoutVars>
          <dgm:bulletEnabled val="1"/>
        </dgm:presLayoutVars>
      </dgm:prSet>
      <dgm:spPr/>
    </dgm:pt>
    <dgm:pt modelId="{63ADB70D-D332-4515-94D1-A2FDFD50FAF7}" type="pres">
      <dgm:prSet presAssocID="{65D46151-08C0-4509-AA23-BF45DBC2FFA7}" presName="circleA" presStyleLbl="node1" presStyleIdx="2" presStyleCnt="6"/>
      <dgm:spPr/>
    </dgm:pt>
    <dgm:pt modelId="{88E8CC93-CD68-4186-80EE-8015884C2545}" type="pres">
      <dgm:prSet presAssocID="{65D46151-08C0-4509-AA23-BF45DBC2FFA7}" presName="spaceA" presStyleCnt="0"/>
      <dgm:spPr/>
    </dgm:pt>
    <dgm:pt modelId="{AABEA08B-ABE6-433D-92E8-D5D06E8E13AF}" type="pres">
      <dgm:prSet presAssocID="{9B86A7AB-0038-43E5-9FA2-1A1501E87DEC}" presName="space" presStyleCnt="0"/>
      <dgm:spPr/>
    </dgm:pt>
    <dgm:pt modelId="{26B46CFF-8AD0-4A86-A4C4-9F950DF881E7}" type="pres">
      <dgm:prSet presAssocID="{585319E1-253D-418D-85DA-147196ABE7EE}" presName="compositeB" presStyleCnt="0"/>
      <dgm:spPr/>
    </dgm:pt>
    <dgm:pt modelId="{9932D91A-6BC4-43B6-B405-70DD89AA5B68}" type="pres">
      <dgm:prSet presAssocID="{585319E1-253D-418D-85DA-147196ABE7EE}" presName="textB" presStyleLbl="revTx" presStyleIdx="3" presStyleCnt="6">
        <dgm:presLayoutVars>
          <dgm:bulletEnabled val="1"/>
        </dgm:presLayoutVars>
      </dgm:prSet>
      <dgm:spPr/>
    </dgm:pt>
    <dgm:pt modelId="{235F0FDC-3CD4-4B78-9CC7-F337B2436071}" type="pres">
      <dgm:prSet presAssocID="{585319E1-253D-418D-85DA-147196ABE7EE}" presName="circleB" presStyleLbl="node1" presStyleIdx="3" presStyleCnt="6"/>
      <dgm:spPr/>
    </dgm:pt>
    <dgm:pt modelId="{011D34EB-26FA-4E10-B2DE-7D7FB597F539}" type="pres">
      <dgm:prSet presAssocID="{585319E1-253D-418D-85DA-147196ABE7EE}" presName="spaceB" presStyleCnt="0"/>
      <dgm:spPr/>
    </dgm:pt>
    <dgm:pt modelId="{8918423E-1390-4412-B4DD-73C231F2B11B}" type="pres">
      <dgm:prSet presAssocID="{30CB9B64-48DE-43A4-962B-548747BB2FF3}" presName="space" presStyleCnt="0"/>
      <dgm:spPr/>
    </dgm:pt>
    <dgm:pt modelId="{90A7818A-D928-440B-A35E-20A4A9151C4D}" type="pres">
      <dgm:prSet presAssocID="{E0A96FA5-F3BE-4A3A-82CB-8D9571EC681C}" presName="compositeA" presStyleCnt="0"/>
      <dgm:spPr/>
    </dgm:pt>
    <dgm:pt modelId="{B566368E-6931-4D82-B659-AE426F954112}" type="pres">
      <dgm:prSet presAssocID="{E0A96FA5-F3BE-4A3A-82CB-8D9571EC681C}" presName="textA" presStyleLbl="revTx" presStyleIdx="4" presStyleCnt="6">
        <dgm:presLayoutVars>
          <dgm:bulletEnabled val="1"/>
        </dgm:presLayoutVars>
      </dgm:prSet>
      <dgm:spPr/>
    </dgm:pt>
    <dgm:pt modelId="{D4910296-DB25-45C4-82C1-D96A1B7F5DFD}" type="pres">
      <dgm:prSet presAssocID="{E0A96FA5-F3BE-4A3A-82CB-8D9571EC681C}" presName="circleA" presStyleLbl="node1" presStyleIdx="4" presStyleCnt="6"/>
      <dgm:spPr/>
    </dgm:pt>
    <dgm:pt modelId="{C01DC498-E8F3-4513-BCFE-F780FE66149D}" type="pres">
      <dgm:prSet presAssocID="{E0A96FA5-F3BE-4A3A-82CB-8D9571EC681C}" presName="spaceA" presStyleCnt="0"/>
      <dgm:spPr/>
    </dgm:pt>
    <dgm:pt modelId="{9A6DB7E5-B465-49E8-A292-6E5CFE8DEECE}" type="pres">
      <dgm:prSet presAssocID="{C74D135E-A565-4379-9502-C651949889DE}" presName="space" presStyleCnt="0"/>
      <dgm:spPr/>
    </dgm:pt>
    <dgm:pt modelId="{65A155D1-C453-43D7-A825-6ED35968BBD6}" type="pres">
      <dgm:prSet presAssocID="{76AF7BDF-1F98-4350-9A41-744DDE63BCEB}" presName="compositeB" presStyleCnt="0"/>
      <dgm:spPr/>
    </dgm:pt>
    <dgm:pt modelId="{667DC40B-286B-4C54-8C7D-04BE31BB9769}" type="pres">
      <dgm:prSet presAssocID="{76AF7BDF-1F98-4350-9A41-744DDE63BCEB}" presName="textB" presStyleLbl="revTx" presStyleIdx="5" presStyleCnt="6">
        <dgm:presLayoutVars>
          <dgm:bulletEnabled val="1"/>
        </dgm:presLayoutVars>
      </dgm:prSet>
      <dgm:spPr/>
    </dgm:pt>
    <dgm:pt modelId="{D44D3E11-C4A0-4B5B-8C45-E39AEBFD4EA2}" type="pres">
      <dgm:prSet presAssocID="{76AF7BDF-1F98-4350-9A41-744DDE63BCEB}" presName="circleB" presStyleLbl="node1" presStyleIdx="5" presStyleCnt="6"/>
      <dgm:spPr/>
    </dgm:pt>
    <dgm:pt modelId="{A15A6C55-EEF8-4E20-8822-448FE19130EB}" type="pres">
      <dgm:prSet presAssocID="{76AF7BDF-1F98-4350-9A41-744DDE63BCEB}" presName="spaceB" presStyleCnt="0"/>
      <dgm:spPr/>
    </dgm:pt>
  </dgm:ptLst>
  <dgm:cxnLst>
    <dgm:cxn modelId="{5551FB3B-323D-4044-B612-8F931A1AAE50}" srcId="{2639A609-F8DC-4C9B-9C57-84D8D8EF6298}" destId="{E0A96FA5-F3BE-4A3A-82CB-8D9571EC681C}" srcOrd="4" destOrd="0" parTransId="{9B640F98-42F3-4E6C-9276-1FF7138BB2CD}" sibTransId="{C74D135E-A565-4379-9502-C651949889DE}"/>
    <dgm:cxn modelId="{74670F6A-DF84-44FC-A1AB-D286D35E5F37}" srcId="{2639A609-F8DC-4C9B-9C57-84D8D8EF6298}" destId="{65D46151-08C0-4509-AA23-BF45DBC2FFA7}" srcOrd="2" destOrd="0" parTransId="{724EBCA4-BF8B-4B43-9234-9C93C0958347}" sibTransId="{9B86A7AB-0038-43E5-9FA2-1A1501E87DEC}"/>
    <dgm:cxn modelId="{7D8C5871-78BA-49EA-9549-19DD47184447}" type="presOf" srcId="{5C857DA5-B08F-4D67-A85E-9ED7A2B2F3F9}" destId="{0BB23A2D-9F8A-4D24-9A29-2FA1E2898829}" srcOrd="0" destOrd="0" presId="urn:microsoft.com/office/officeart/2005/8/layout/hProcess11"/>
    <dgm:cxn modelId="{0E716174-6847-49F0-8796-A26BE57E7DF6}" type="presOf" srcId="{E0A96FA5-F3BE-4A3A-82CB-8D9571EC681C}" destId="{B566368E-6931-4D82-B659-AE426F954112}" srcOrd="0" destOrd="0" presId="urn:microsoft.com/office/officeart/2005/8/layout/hProcess11"/>
    <dgm:cxn modelId="{07855A7E-41B8-4BA6-BC63-E3FB843CF37B}" srcId="{2639A609-F8DC-4C9B-9C57-84D8D8EF6298}" destId="{5C857DA5-B08F-4D67-A85E-9ED7A2B2F3F9}" srcOrd="0" destOrd="0" parTransId="{B50FABB1-0589-4705-8928-A81A6213042A}" sibTransId="{4415BBC3-3EC7-43B1-8851-ABC47A0BF5E0}"/>
    <dgm:cxn modelId="{37960288-D268-4B4F-9A0A-45B689CE8906}" srcId="{2639A609-F8DC-4C9B-9C57-84D8D8EF6298}" destId="{76AF7BDF-1F98-4350-9A41-744DDE63BCEB}" srcOrd="5" destOrd="0" parTransId="{6D1E3A13-F060-4506-8EEF-A475CD41C8A6}" sibTransId="{53E4E27D-BCAA-4BE0-B42F-938D61587095}"/>
    <dgm:cxn modelId="{2C4971AD-E490-4C0A-BD49-0BEDCFF1A96F}" type="presOf" srcId="{585319E1-253D-418D-85DA-147196ABE7EE}" destId="{9932D91A-6BC4-43B6-B405-70DD89AA5B68}" srcOrd="0" destOrd="0" presId="urn:microsoft.com/office/officeart/2005/8/layout/hProcess11"/>
    <dgm:cxn modelId="{E4AD38B6-7659-4A70-AC4C-9BD479531D01}" srcId="{2639A609-F8DC-4C9B-9C57-84D8D8EF6298}" destId="{35E4EA7C-3F26-46FA-862C-4278FF0290C7}" srcOrd="1" destOrd="0" parTransId="{441081CB-A5AA-4FA0-A48A-D44DB9CCED54}" sibTransId="{BA7D54F9-6195-443E-A780-CE8FBC597E6C}"/>
    <dgm:cxn modelId="{911BC6B6-B774-4BC4-A082-DD9F1AF90117}" srcId="{2639A609-F8DC-4C9B-9C57-84D8D8EF6298}" destId="{585319E1-253D-418D-85DA-147196ABE7EE}" srcOrd="3" destOrd="0" parTransId="{A8CDD734-D97E-4EAD-A6C9-11AC51C58762}" sibTransId="{30CB9B64-48DE-43A4-962B-548747BB2FF3}"/>
    <dgm:cxn modelId="{959427C0-AAF3-41E3-9DF2-6ACBEE142D05}" type="presOf" srcId="{65D46151-08C0-4509-AA23-BF45DBC2FFA7}" destId="{6A4F5A9C-E4D5-4D34-99B9-1351DD35E447}" srcOrd="0" destOrd="0" presId="urn:microsoft.com/office/officeart/2005/8/layout/hProcess11"/>
    <dgm:cxn modelId="{5848FAE2-113D-4DCC-8D1F-82CB5B0009C4}" type="presOf" srcId="{35E4EA7C-3F26-46FA-862C-4278FF0290C7}" destId="{A2F13C25-C121-42D5-89A3-84221D6901C4}" srcOrd="0" destOrd="0" presId="urn:microsoft.com/office/officeart/2005/8/layout/hProcess11"/>
    <dgm:cxn modelId="{ADFF42EB-6BAC-4094-80F0-28BD52A72A34}" type="presOf" srcId="{76AF7BDF-1F98-4350-9A41-744DDE63BCEB}" destId="{667DC40B-286B-4C54-8C7D-04BE31BB9769}" srcOrd="0" destOrd="0" presId="urn:microsoft.com/office/officeart/2005/8/layout/hProcess11"/>
    <dgm:cxn modelId="{7E1348FF-018E-4121-BE28-B70253D133AD}" type="presOf" srcId="{2639A609-F8DC-4C9B-9C57-84D8D8EF6298}" destId="{6995AEBA-EEA8-4FB1-ADB8-0FADF75E85E6}" srcOrd="0" destOrd="0" presId="urn:microsoft.com/office/officeart/2005/8/layout/hProcess11"/>
    <dgm:cxn modelId="{CFFE1786-0E54-43EF-A357-274A99502DB7}" type="presParOf" srcId="{6995AEBA-EEA8-4FB1-ADB8-0FADF75E85E6}" destId="{94C95532-EE7E-4FF9-8D59-9F7CB336E9C4}" srcOrd="0" destOrd="0" presId="urn:microsoft.com/office/officeart/2005/8/layout/hProcess11"/>
    <dgm:cxn modelId="{3F2C9AE0-069D-4ECE-80EC-92BED8C9C60C}" type="presParOf" srcId="{6995AEBA-EEA8-4FB1-ADB8-0FADF75E85E6}" destId="{E48A30F5-2FCD-4C39-B045-DAA9618F0480}" srcOrd="1" destOrd="0" presId="urn:microsoft.com/office/officeart/2005/8/layout/hProcess11"/>
    <dgm:cxn modelId="{DE58EB90-0910-4098-92D5-CD0950D31163}" type="presParOf" srcId="{E48A30F5-2FCD-4C39-B045-DAA9618F0480}" destId="{1D284B71-7591-4A83-BE72-23AC7419BB85}" srcOrd="0" destOrd="0" presId="urn:microsoft.com/office/officeart/2005/8/layout/hProcess11"/>
    <dgm:cxn modelId="{AB9289B5-CEAE-424F-88F2-456B17C6E93F}" type="presParOf" srcId="{1D284B71-7591-4A83-BE72-23AC7419BB85}" destId="{0BB23A2D-9F8A-4D24-9A29-2FA1E2898829}" srcOrd="0" destOrd="0" presId="urn:microsoft.com/office/officeart/2005/8/layout/hProcess11"/>
    <dgm:cxn modelId="{A6539392-15CB-4B87-980E-7C6DCD9C52BD}" type="presParOf" srcId="{1D284B71-7591-4A83-BE72-23AC7419BB85}" destId="{29E7C17B-0B66-43E6-89C9-2E17434C9282}" srcOrd="1" destOrd="0" presId="urn:microsoft.com/office/officeart/2005/8/layout/hProcess11"/>
    <dgm:cxn modelId="{49B02684-E5FE-4E18-865E-B6B0DEF13D8D}" type="presParOf" srcId="{1D284B71-7591-4A83-BE72-23AC7419BB85}" destId="{09C3E2F9-440D-4C6C-B3B7-E05A2E2CB78D}" srcOrd="2" destOrd="0" presId="urn:microsoft.com/office/officeart/2005/8/layout/hProcess11"/>
    <dgm:cxn modelId="{876FE357-4CEB-478A-BF2B-014168DEF525}" type="presParOf" srcId="{E48A30F5-2FCD-4C39-B045-DAA9618F0480}" destId="{2293DBBC-6E0D-46B4-96EE-732CA26FA7E0}" srcOrd="1" destOrd="0" presId="urn:microsoft.com/office/officeart/2005/8/layout/hProcess11"/>
    <dgm:cxn modelId="{95878451-66F8-40DA-8F5A-21A0AAD35379}" type="presParOf" srcId="{E48A30F5-2FCD-4C39-B045-DAA9618F0480}" destId="{91E70D5C-AEF3-4FB4-BEB9-FC26B0B0FF52}" srcOrd="2" destOrd="0" presId="urn:microsoft.com/office/officeart/2005/8/layout/hProcess11"/>
    <dgm:cxn modelId="{64381BFB-86BB-4289-A8EA-C74800ABF194}" type="presParOf" srcId="{91E70D5C-AEF3-4FB4-BEB9-FC26B0B0FF52}" destId="{A2F13C25-C121-42D5-89A3-84221D6901C4}" srcOrd="0" destOrd="0" presId="urn:microsoft.com/office/officeart/2005/8/layout/hProcess11"/>
    <dgm:cxn modelId="{D24BBD76-F185-4AB1-99BA-98EEA5D13A2D}" type="presParOf" srcId="{91E70D5C-AEF3-4FB4-BEB9-FC26B0B0FF52}" destId="{C1A736E9-4B99-477D-A61B-B178C431549B}" srcOrd="1" destOrd="0" presId="urn:microsoft.com/office/officeart/2005/8/layout/hProcess11"/>
    <dgm:cxn modelId="{4D5B637B-07EF-41BA-A9A2-1B99D5396AA0}" type="presParOf" srcId="{91E70D5C-AEF3-4FB4-BEB9-FC26B0B0FF52}" destId="{6C93A376-BC3A-409D-A108-EA373E2D3290}" srcOrd="2" destOrd="0" presId="urn:microsoft.com/office/officeart/2005/8/layout/hProcess11"/>
    <dgm:cxn modelId="{159D2F58-7D74-469A-9487-48A4B699C0B8}" type="presParOf" srcId="{E48A30F5-2FCD-4C39-B045-DAA9618F0480}" destId="{752FAA8C-A8A4-4B95-900E-20B107167A99}" srcOrd="3" destOrd="0" presId="urn:microsoft.com/office/officeart/2005/8/layout/hProcess11"/>
    <dgm:cxn modelId="{ECBABE87-A964-4E3E-A99F-95940FC2651D}" type="presParOf" srcId="{E48A30F5-2FCD-4C39-B045-DAA9618F0480}" destId="{2C24F2F0-E73D-477B-B84B-06FF04CFC6B4}" srcOrd="4" destOrd="0" presId="urn:microsoft.com/office/officeart/2005/8/layout/hProcess11"/>
    <dgm:cxn modelId="{1B876535-B358-4B78-AA18-F5F194759A19}" type="presParOf" srcId="{2C24F2F0-E73D-477B-B84B-06FF04CFC6B4}" destId="{6A4F5A9C-E4D5-4D34-99B9-1351DD35E447}" srcOrd="0" destOrd="0" presId="urn:microsoft.com/office/officeart/2005/8/layout/hProcess11"/>
    <dgm:cxn modelId="{E960D8DD-1606-40D1-B7EE-F239390DB331}" type="presParOf" srcId="{2C24F2F0-E73D-477B-B84B-06FF04CFC6B4}" destId="{63ADB70D-D332-4515-94D1-A2FDFD50FAF7}" srcOrd="1" destOrd="0" presId="urn:microsoft.com/office/officeart/2005/8/layout/hProcess11"/>
    <dgm:cxn modelId="{1A6BB46B-6536-4EEA-AFB3-E5CC7B2FDAD0}" type="presParOf" srcId="{2C24F2F0-E73D-477B-B84B-06FF04CFC6B4}" destId="{88E8CC93-CD68-4186-80EE-8015884C2545}" srcOrd="2" destOrd="0" presId="urn:microsoft.com/office/officeart/2005/8/layout/hProcess11"/>
    <dgm:cxn modelId="{A2AEC22A-6A31-4986-A542-0BB143220F09}" type="presParOf" srcId="{E48A30F5-2FCD-4C39-B045-DAA9618F0480}" destId="{AABEA08B-ABE6-433D-92E8-D5D06E8E13AF}" srcOrd="5" destOrd="0" presId="urn:microsoft.com/office/officeart/2005/8/layout/hProcess11"/>
    <dgm:cxn modelId="{4D2D3566-3150-4AA0-A080-5B1366227DF7}" type="presParOf" srcId="{E48A30F5-2FCD-4C39-B045-DAA9618F0480}" destId="{26B46CFF-8AD0-4A86-A4C4-9F950DF881E7}" srcOrd="6" destOrd="0" presId="urn:microsoft.com/office/officeart/2005/8/layout/hProcess11"/>
    <dgm:cxn modelId="{FAAA6ADF-DE1A-43A0-951B-C22E86E19FB2}" type="presParOf" srcId="{26B46CFF-8AD0-4A86-A4C4-9F950DF881E7}" destId="{9932D91A-6BC4-43B6-B405-70DD89AA5B68}" srcOrd="0" destOrd="0" presId="urn:microsoft.com/office/officeart/2005/8/layout/hProcess11"/>
    <dgm:cxn modelId="{A307BFBB-24F7-43FC-ACF8-65C631F83710}" type="presParOf" srcId="{26B46CFF-8AD0-4A86-A4C4-9F950DF881E7}" destId="{235F0FDC-3CD4-4B78-9CC7-F337B2436071}" srcOrd="1" destOrd="0" presId="urn:microsoft.com/office/officeart/2005/8/layout/hProcess11"/>
    <dgm:cxn modelId="{1CE2D2A2-B400-40B1-8796-093B7D914A17}" type="presParOf" srcId="{26B46CFF-8AD0-4A86-A4C4-9F950DF881E7}" destId="{011D34EB-26FA-4E10-B2DE-7D7FB597F539}" srcOrd="2" destOrd="0" presId="urn:microsoft.com/office/officeart/2005/8/layout/hProcess11"/>
    <dgm:cxn modelId="{34C5D870-1F62-4A4D-AB41-3618980FD599}" type="presParOf" srcId="{E48A30F5-2FCD-4C39-B045-DAA9618F0480}" destId="{8918423E-1390-4412-B4DD-73C231F2B11B}" srcOrd="7" destOrd="0" presId="urn:microsoft.com/office/officeart/2005/8/layout/hProcess11"/>
    <dgm:cxn modelId="{EDED3B43-C21B-4E42-B51D-742B6660F9E4}" type="presParOf" srcId="{E48A30F5-2FCD-4C39-B045-DAA9618F0480}" destId="{90A7818A-D928-440B-A35E-20A4A9151C4D}" srcOrd="8" destOrd="0" presId="urn:microsoft.com/office/officeart/2005/8/layout/hProcess11"/>
    <dgm:cxn modelId="{500AEC44-221A-4CA8-8948-C19B5D811827}" type="presParOf" srcId="{90A7818A-D928-440B-A35E-20A4A9151C4D}" destId="{B566368E-6931-4D82-B659-AE426F954112}" srcOrd="0" destOrd="0" presId="urn:microsoft.com/office/officeart/2005/8/layout/hProcess11"/>
    <dgm:cxn modelId="{682137D8-74B5-40BA-A6A0-F99659D418A9}" type="presParOf" srcId="{90A7818A-D928-440B-A35E-20A4A9151C4D}" destId="{D4910296-DB25-45C4-82C1-D96A1B7F5DFD}" srcOrd="1" destOrd="0" presId="urn:microsoft.com/office/officeart/2005/8/layout/hProcess11"/>
    <dgm:cxn modelId="{AF500D94-1739-416E-B8BE-54CE9E467238}" type="presParOf" srcId="{90A7818A-D928-440B-A35E-20A4A9151C4D}" destId="{C01DC498-E8F3-4513-BCFE-F780FE66149D}" srcOrd="2" destOrd="0" presId="urn:microsoft.com/office/officeart/2005/8/layout/hProcess11"/>
    <dgm:cxn modelId="{871CE73B-6AA2-494F-BC77-06FC18196D5E}" type="presParOf" srcId="{E48A30F5-2FCD-4C39-B045-DAA9618F0480}" destId="{9A6DB7E5-B465-49E8-A292-6E5CFE8DEECE}" srcOrd="9" destOrd="0" presId="urn:microsoft.com/office/officeart/2005/8/layout/hProcess11"/>
    <dgm:cxn modelId="{D0B8CF81-1005-4756-8397-52A750A49FE0}" type="presParOf" srcId="{E48A30F5-2FCD-4C39-B045-DAA9618F0480}" destId="{65A155D1-C453-43D7-A825-6ED35968BBD6}" srcOrd="10" destOrd="0" presId="urn:microsoft.com/office/officeart/2005/8/layout/hProcess11"/>
    <dgm:cxn modelId="{AE43FBC1-648D-4A78-814A-C209FE676A3D}" type="presParOf" srcId="{65A155D1-C453-43D7-A825-6ED35968BBD6}" destId="{667DC40B-286B-4C54-8C7D-04BE31BB9769}" srcOrd="0" destOrd="0" presId="urn:microsoft.com/office/officeart/2005/8/layout/hProcess11"/>
    <dgm:cxn modelId="{9BDBF558-35AB-4B38-903C-2FA6999E98B8}" type="presParOf" srcId="{65A155D1-C453-43D7-A825-6ED35968BBD6}" destId="{D44D3E11-C4A0-4B5B-8C45-E39AEBFD4EA2}" srcOrd="1" destOrd="0" presId="urn:microsoft.com/office/officeart/2005/8/layout/hProcess11"/>
    <dgm:cxn modelId="{9A0EF633-D0B6-4E9B-93FD-9C025CAA19DF}" type="presParOf" srcId="{65A155D1-C453-43D7-A825-6ED35968BBD6}" destId="{A15A6C55-EEF8-4E20-8822-448FE19130E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0C41C0-875B-4341-9194-FDDA364E9417}" type="doc">
      <dgm:prSet loTypeId="urn:microsoft.com/office/officeart/2005/8/layout/hProcess1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66D247E-1B80-4A98-8615-1B438BB4E66D}">
      <dgm:prSet custT="1"/>
      <dgm:spPr/>
      <dgm:t>
        <a:bodyPr/>
        <a:lstStyle/>
        <a:p>
          <a:r>
            <a:rPr lang="de-DE" sz="1050" b="0" baseline="0" dirty="0" err="1"/>
            <a:t>Pre</a:t>
          </a:r>
          <a:r>
            <a:rPr lang="de-DE" sz="1050" b="0" baseline="0" dirty="0"/>
            <a:t>-Test (Motivation, Selbstwirksamkeit)</a:t>
          </a:r>
          <a:endParaRPr lang="de-DE" sz="1050" dirty="0"/>
        </a:p>
      </dgm:t>
    </dgm:pt>
    <dgm:pt modelId="{0BF0C8F7-CFAA-45E7-9D01-072B8E1BF6F4}" type="parTrans" cxnId="{616DF11A-3F1D-4EE1-B3D4-F4409DA21E49}">
      <dgm:prSet/>
      <dgm:spPr/>
      <dgm:t>
        <a:bodyPr/>
        <a:lstStyle/>
        <a:p>
          <a:endParaRPr lang="de-DE" sz="2400"/>
        </a:p>
      </dgm:t>
    </dgm:pt>
    <dgm:pt modelId="{6018CDF7-536D-41D9-B114-DFFE0328E1A8}" type="sibTrans" cxnId="{616DF11A-3F1D-4EE1-B3D4-F4409DA21E49}">
      <dgm:prSet/>
      <dgm:spPr/>
      <dgm:t>
        <a:bodyPr/>
        <a:lstStyle/>
        <a:p>
          <a:endParaRPr lang="de-DE" sz="2400"/>
        </a:p>
      </dgm:t>
    </dgm:pt>
    <dgm:pt modelId="{DDF00269-736B-40A7-AAF5-6B4A1358AA3D}">
      <dgm:prSet custT="1"/>
      <dgm:spPr/>
      <dgm:t>
        <a:bodyPr/>
        <a:lstStyle/>
        <a:p>
          <a:r>
            <a:rPr lang="de-DE" sz="1050" b="0" baseline="0"/>
            <a:t>1. Session: Durchlauf der ersten drei Phasen des Lerncoachings (GPT-4 mit Few-Shot Learning)</a:t>
          </a:r>
          <a:endParaRPr lang="de-DE" sz="1050"/>
        </a:p>
      </dgm:t>
    </dgm:pt>
    <dgm:pt modelId="{BF841273-7665-4EA0-AD0B-25FE3749AEBB}" type="parTrans" cxnId="{7D877407-ADE4-440F-9EA8-056732C1C2A7}">
      <dgm:prSet/>
      <dgm:spPr/>
      <dgm:t>
        <a:bodyPr/>
        <a:lstStyle/>
        <a:p>
          <a:endParaRPr lang="de-DE" sz="2400"/>
        </a:p>
      </dgm:t>
    </dgm:pt>
    <dgm:pt modelId="{006A0C70-E476-4FCE-BB67-4210351EF3BB}" type="sibTrans" cxnId="{7D877407-ADE4-440F-9EA8-056732C1C2A7}">
      <dgm:prSet/>
      <dgm:spPr/>
      <dgm:t>
        <a:bodyPr/>
        <a:lstStyle/>
        <a:p>
          <a:endParaRPr lang="de-DE" sz="2400"/>
        </a:p>
      </dgm:t>
    </dgm:pt>
    <dgm:pt modelId="{912236FC-2C33-4AF8-BA10-4FB01F79C567}">
      <dgm:prSet custT="1"/>
      <dgm:spPr/>
      <dgm:t>
        <a:bodyPr/>
        <a:lstStyle/>
        <a:p>
          <a:r>
            <a:rPr lang="de-DE" sz="1050" b="0" baseline="0"/>
            <a:t>Daten werden anonymisiert in einer SQL-Datenbank gespeichert</a:t>
          </a:r>
          <a:endParaRPr lang="de-DE" sz="1050"/>
        </a:p>
      </dgm:t>
    </dgm:pt>
    <dgm:pt modelId="{B8EC6B09-9618-4D7F-99C5-3B169558C5E8}" type="parTrans" cxnId="{2379D3B6-DE46-4718-ACA6-29E1479C240A}">
      <dgm:prSet/>
      <dgm:spPr/>
      <dgm:t>
        <a:bodyPr/>
        <a:lstStyle/>
        <a:p>
          <a:endParaRPr lang="de-DE" sz="2400"/>
        </a:p>
      </dgm:t>
    </dgm:pt>
    <dgm:pt modelId="{E75A194D-305B-4476-9515-6FBB6498E676}" type="sibTrans" cxnId="{2379D3B6-DE46-4718-ACA6-29E1479C240A}">
      <dgm:prSet/>
      <dgm:spPr/>
      <dgm:t>
        <a:bodyPr/>
        <a:lstStyle/>
        <a:p>
          <a:endParaRPr lang="de-DE" sz="2400"/>
        </a:p>
      </dgm:t>
    </dgm:pt>
    <dgm:pt modelId="{B87187F7-6B6C-4286-ADF8-33A5037F5CBD}">
      <dgm:prSet custT="1"/>
      <dgm:spPr/>
      <dgm:t>
        <a:bodyPr/>
        <a:lstStyle/>
        <a:p>
          <a:r>
            <a:rPr lang="de-DE" sz="1050" b="0" baseline="0"/>
            <a:t>2. Session nach einer Woche: Durchlauf der letzten zwei Phasen (GPT-4 mit Few-Shot Learning)</a:t>
          </a:r>
          <a:endParaRPr lang="de-DE" sz="1050"/>
        </a:p>
      </dgm:t>
    </dgm:pt>
    <dgm:pt modelId="{A782E023-FE60-4AAF-8FE2-54466B6BB467}" type="parTrans" cxnId="{487DDD1A-E8D3-4CA7-90A1-E425DB050355}">
      <dgm:prSet/>
      <dgm:spPr/>
      <dgm:t>
        <a:bodyPr/>
        <a:lstStyle/>
        <a:p>
          <a:endParaRPr lang="de-DE" sz="2400"/>
        </a:p>
      </dgm:t>
    </dgm:pt>
    <dgm:pt modelId="{C5558F55-1CD3-4FC4-956D-8311ED0F2FAC}" type="sibTrans" cxnId="{487DDD1A-E8D3-4CA7-90A1-E425DB050355}">
      <dgm:prSet/>
      <dgm:spPr/>
      <dgm:t>
        <a:bodyPr/>
        <a:lstStyle/>
        <a:p>
          <a:endParaRPr lang="de-DE" sz="2400"/>
        </a:p>
      </dgm:t>
    </dgm:pt>
    <dgm:pt modelId="{A3967006-3BC5-402B-935D-951FBCE5680E}">
      <dgm:prSet custT="1"/>
      <dgm:spPr/>
      <dgm:t>
        <a:bodyPr/>
        <a:lstStyle/>
        <a:p>
          <a:r>
            <a:rPr lang="de-DE" sz="1050" b="0" baseline="0"/>
            <a:t>Post-Test ( Motivation, Selbstwirksamkeit, Benutzerfreundlichkeit)</a:t>
          </a:r>
          <a:endParaRPr lang="de-DE" sz="1050"/>
        </a:p>
      </dgm:t>
    </dgm:pt>
    <dgm:pt modelId="{6954AB07-D626-42E5-8872-7A996923F6B0}" type="parTrans" cxnId="{0D0C77AE-4821-4EEC-AA14-6917D7BF1E5E}">
      <dgm:prSet/>
      <dgm:spPr/>
      <dgm:t>
        <a:bodyPr/>
        <a:lstStyle/>
        <a:p>
          <a:endParaRPr lang="de-DE" sz="2400"/>
        </a:p>
      </dgm:t>
    </dgm:pt>
    <dgm:pt modelId="{D5E78810-AE25-4813-8462-02CC60424065}" type="sibTrans" cxnId="{0D0C77AE-4821-4EEC-AA14-6917D7BF1E5E}">
      <dgm:prSet/>
      <dgm:spPr/>
      <dgm:t>
        <a:bodyPr/>
        <a:lstStyle/>
        <a:p>
          <a:endParaRPr lang="de-DE" sz="2400"/>
        </a:p>
      </dgm:t>
    </dgm:pt>
    <dgm:pt modelId="{48B0F0B8-EA35-4759-9158-E7B760FD7258}">
      <dgm:prSet custT="1"/>
      <dgm:spPr/>
      <dgm:t>
        <a:bodyPr/>
        <a:lstStyle/>
        <a:p>
          <a:r>
            <a:rPr lang="de-DE" sz="1050" b="0" baseline="0"/>
            <a:t>Probeprüfung</a:t>
          </a:r>
          <a:endParaRPr lang="de-DE" sz="1050"/>
        </a:p>
      </dgm:t>
    </dgm:pt>
    <dgm:pt modelId="{2FC034C0-E05B-4E8D-8999-B1E4D18F3A17}" type="parTrans" cxnId="{FA6A2C47-7491-427D-9639-DACDB57D348B}">
      <dgm:prSet/>
      <dgm:spPr/>
      <dgm:t>
        <a:bodyPr/>
        <a:lstStyle/>
        <a:p>
          <a:endParaRPr lang="de-DE" sz="2400"/>
        </a:p>
      </dgm:t>
    </dgm:pt>
    <dgm:pt modelId="{939BACA3-842E-4F66-BF57-0564FAF22490}" type="sibTrans" cxnId="{FA6A2C47-7491-427D-9639-DACDB57D348B}">
      <dgm:prSet/>
      <dgm:spPr/>
      <dgm:t>
        <a:bodyPr/>
        <a:lstStyle/>
        <a:p>
          <a:endParaRPr lang="de-DE" sz="2400"/>
        </a:p>
      </dgm:t>
    </dgm:pt>
    <dgm:pt modelId="{3B0A5CC3-E950-471E-ABC6-A024493DFF27}" type="pres">
      <dgm:prSet presAssocID="{FC0C41C0-875B-4341-9194-FDDA364E9417}" presName="Name0" presStyleCnt="0">
        <dgm:presLayoutVars>
          <dgm:dir/>
          <dgm:resizeHandles val="exact"/>
        </dgm:presLayoutVars>
      </dgm:prSet>
      <dgm:spPr/>
    </dgm:pt>
    <dgm:pt modelId="{53453B2D-281A-41F7-AD8B-ECC68A790CA5}" type="pres">
      <dgm:prSet presAssocID="{FC0C41C0-875B-4341-9194-FDDA364E9417}" presName="arrow" presStyleLbl="bgShp" presStyleIdx="0" presStyleCnt="1"/>
      <dgm:spPr/>
    </dgm:pt>
    <dgm:pt modelId="{5AE4A88A-ACB4-453E-8FE8-6793800C2E7A}" type="pres">
      <dgm:prSet presAssocID="{FC0C41C0-875B-4341-9194-FDDA364E9417}" presName="points" presStyleCnt="0"/>
      <dgm:spPr/>
    </dgm:pt>
    <dgm:pt modelId="{BADEA482-405C-44A8-9341-EEB2A56B278B}" type="pres">
      <dgm:prSet presAssocID="{166D247E-1B80-4A98-8615-1B438BB4E66D}" presName="compositeA" presStyleCnt="0"/>
      <dgm:spPr/>
    </dgm:pt>
    <dgm:pt modelId="{8254C841-84BB-4343-9984-E20ED8A07331}" type="pres">
      <dgm:prSet presAssocID="{166D247E-1B80-4A98-8615-1B438BB4E66D}" presName="textA" presStyleLbl="revTx" presStyleIdx="0" presStyleCnt="6">
        <dgm:presLayoutVars>
          <dgm:bulletEnabled val="1"/>
        </dgm:presLayoutVars>
      </dgm:prSet>
      <dgm:spPr/>
    </dgm:pt>
    <dgm:pt modelId="{C363CC0B-2856-4DC9-99B2-AC31A42EEBC1}" type="pres">
      <dgm:prSet presAssocID="{166D247E-1B80-4A98-8615-1B438BB4E66D}" presName="circleA" presStyleLbl="node1" presStyleIdx="0" presStyleCnt="6"/>
      <dgm:spPr/>
    </dgm:pt>
    <dgm:pt modelId="{A83CFDD0-A19B-4A1E-B200-AFE212BA1368}" type="pres">
      <dgm:prSet presAssocID="{166D247E-1B80-4A98-8615-1B438BB4E66D}" presName="spaceA" presStyleCnt="0"/>
      <dgm:spPr/>
    </dgm:pt>
    <dgm:pt modelId="{680BEDA4-0F97-4187-ACAA-EB603770186D}" type="pres">
      <dgm:prSet presAssocID="{6018CDF7-536D-41D9-B114-DFFE0328E1A8}" presName="space" presStyleCnt="0"/>
      <dgm:spPr/>
    </dgm:pt>
    <dgm:pt modelId="{052FC682-7399-49ED-BF24-C449DB85BCF3}" type="pres">
      <dgm:prSet presAssocID="{DDF00269-736B-40A7-AAF5-6B4A1358AA3D}" presName="compositeB" presStyleCnt="0"/>
      <dgm:spPr/>
    </dgm:pt>
    <dgm:pt modelId="{4AF87041-98A9-4ADC-9FC8-8C78D04B24A5}" type="pres">
      <dgm:prSet presAssocID="{DDF00269-736B-40A7-AAF5-6B4A1358AA3D}" presName="textB" presStyleLbl="revTx" presStyleIdx="1" presStyleCnt="6">
        <dgm:presLayoutVars>
          <dgm:bulletEnabled val="1"/>
        </dgm:presLayoutVars>
      </dgm:prSet>
      <dgm:spPr/>
    </dgm:pt>
    <dgm:pt modelId="{2C6347AA-B317-4E36-8749-F7D27EB3C496}" type="pres">
      <dgm:prSet presAssocID="{DDF00269-736B-40A7-AAF5-6B4A1358AA3D}" presName="circleB" presStyleLbl="node1" presStyleIdx="1" presStyleCnt="6"/>
      <dgm:spPr/>
    </dgm:pt>
    <dgm:pt modelId="{21EFB66C-5F4C-4D0C-8972-FEAD8EDA0DB2}" type="pres">
      <dgm:prSet presAssocID="{DDF00269-736B-40A7-AAF5-6B4A1358AA3D}" presName="spaceB" presStyleCnt="0"/>
      <dgm:spPr/>
    </dgm:pt>
    <dgm:pt modelId="{CD11EC65-AC57-4B3C-9605-7F81CAA2A20C}" type="pres">
      <dgm:prSet presAssocID="{006A0C70-E476-4FCE-BB67-4210351EF3BB}" presName="space" presStyleCnt="0"/>
      <dgm:spPr/>
    </dgm:pt>
    <dgm:pt modelId="{760100F4-27B1-4BF0-A287-E5812DC861A8}" type="pres">
      <dgm:prSet presAssocID="{912236FC-2C33-4AF8-BA10-4FB01F79C567}" presName="compositeA" presStyleCnt="0"/>
      <dgm:spPr/>
    </dgm:pt>
    <dgm:pt modelId="{4568482D-066E-4164-B202-26F5FC417DDA}" type="pres">
      <dgm:prSet presAssocID="{912236FC-2C33-4AF8-BA10-4FB01F79C567}" presName="textA" presStyleLbl="revTx" presStyleIdx="2" presStyleCnt="6">
        <dgm:presLayoutVars>
          <dgm:bulletEnabled val="1"/>
        </dgm:presLayoutVars>
      </dgm:prSet>
      <dgm:spPr/>
    </dgm:pt>
    <dgm:pt modelId="{163509E4-3C6E-423D-A4E8-B5632CFAAF8B}" type="pres">
      <dgm:prSet presAssocID="{912236FC-2C33-4AF8-BA10-4FB01F79C567}" presName="circleA" presStyleLbl="node1" presStyleIdx="2" presStyleCnt="6"/>
      <dgm:spPr/>
    </dgm:pt>
    <dgm:pt modelId="{A6753BC9-CB24-4E69-9DC0-A116B4157F14}" type="pres">
      <dgm:prSet presAssocID="{912236FC-2C33-4AF8-BA10-4FB01F79C567}" presName="spaceA" presStyleCnt="0"/>
      <dgm:spPr/>
    </dgm:pt>
    <dgm:pt modelId="{940AD78E-D9AA-4353-BE2A-D51F3A50BC1D}" type="pres">
      <dgm:prSet presAssocID="{E75A194D-305B-4476-9515-6FBB6498E676}" presName="space" presStyleCnt="0"/>
      <dgm:spPr/>
    </dgm:pt>
    <dgm:pt modelId="{570CCC7E-461C-44FF-9EBB-E2ECAB3A5B2A}" type="pres">
      <dgm:prSet presAssocID="{B87187F7-6B6C-4286-ADF8-33A5037F5CBD}" presName="compositeB" presStyleCnt="0"/>
      <dgm:spPr/>
    </dgm:pt>
    <dgm:pt modelId="{915AA613-8F30-424E-909F-FB547E6181B4}" type="pres">
      <dgm:prSet presAssocID="{B87187F7-6B6C-4286-ADF8-33A5037F5CBD}" presName="textB" presStyleLbl="revTx" presStyleIdx="3" presStyleCnt="6">
        <dgm:presLayoutVars>
          <dgm:bulletEnabled val="1"/>
        </dgm:presLayoutVars>
      </dgm:prSet>
      <dgm:spPr/>
    </dgm:pt>
    <dgm:pt modelId="{3F6141CA-26D2-4E84-A964-A1E2C59FFCEF}" type="pres">
      <dgm:prSet presAssocID="{B87187F7-6B6C-4286-ADF8-33A5037F5CBD}" presName="circleB" presStyleLbl="node1" presStyleIdx="3" presStyleCnt="6"/>
      <dgm:spPr/>
    </dgm:pt>
    <dgm:pt modelId="{5721A902-9B4C-44AA-85D1-1603668DDDA7}" type="pres">
      <dgm:prSet presAssocID="{B87187F7-6B6C-4286-ADF8-33A5037F5CBD}" presName="spaceB" presStyleCnt="0"/>
      <dgm:spPr/>
    </dgm:pt>
    <dgm:pt modelId="{572D8DB1-4C0B-4826-9D63-4F09DB0D919E}" type="pres">
      <dgm:prSet presAssocID="{C5558F55-1CD3-4FC4-956D-8311ED0F2FAC}" presName="space" presStyleCnt="0"/>
      <dgm:spPr/>
    </dgm:pt>
    <dgm:pt modelId="{35B494B7-0FFB-4200-8EB8-BA1A90ECF5AD}" type="pres">
      <dgm:prSet presAssocID="{A3967006-3BC5-402B-935D-951FBCE5680E}" presName="compositeA" presStyleCnt="0"/>
      <dgm:spPr/>
    </dgm:pt>
    <dgm:pt modelId="{B26D2F44-1A48-4565-A80D-B38FF1889CCC}" type="pres">
      <dgm:prSet presAssocID="{A3967006-3BC5-402B-935D-951FBCE5680E}" presName="textA" presStyleLbl="revTx" presStyleIdx="4" presStyleCnt="6">
        <dgm:presLayoutVars>
          <dgm:bulletEnabled val="1"/>
        </dgm:presLayoutVars>
      </dgm:prSet>
      <dgm:spPr/>
    </dgm:pt>
    <dgm:pt modelId="{382AD8D8-B56F-48AC-9494-914E9567A371}" type="pres">
      <dgm:prSet presAssocID="{A3967006-3BC5-402B-935D-951FBCE5680E}" presName="circleA" presStyleLbl="node1" presStyleIdx="4" presStyleCnt="6"/>
      <dgm:spPr/>
    </dgm:pt>
    <dgm:pt modelId="{63C3884A-7F7C-4B95-866C-8B3D2FF70165}" type="pres">
      <dgm:prSet presAssocID="{A3967006-3BC5-402B-935D-951FBCE5680E}" presName="spaceA" presStyleCnt="0"/>
      <dgm:spPr/>
    </dgm:pt>
    <dgm:pt modelId="{5E5159F9-AD10-4DA2-9751-41B029C49310}" type="pres">
      <dgm:prSet presAssocID="{D5E78810-AE25-4813-8462-02CC60424065}" presName="space" presStyleCnt="0"/>
      <dgm:spPr/>
    </dgm:pt>
    <dgm:pt modelId="{E1639C64-9F22-4D75-9615-3D457B5AC533}" type="pres">
      <dgm:prSet presAssocID="{48B0F0B8-EA35-4759-9158-E7B760FD7258}" presName="compositeB" presStyleCnt="0"/>
      <dgm:spPr/>
    </dgm:pt>
    <dgm:pt modelId="{81351E8C-DC31-4437-8760-3247D31CB25D}" type="pres">
      <dgm:prSet presAssocID="{48B0F0B8-EA35-4759-9158-E7B760FD7258}" presName="textB" presStyleLbl="revTx" presStyleIdx="5" presStyleCnt="6">
        <dgm:presLayoutVars>
          <dgm:bulletEnabled val="1"/>
        </dgm:presLayoutVars>
      </dgm:prSet>
      <dgm:spPr/>
    </dgm:pt>
    <dgm:pt modelId="{E27BF5C5-6EFA-4019-B1C0-6AC97FB13AF4}" type="pres">
      <dgm:prSet presAssocID="{48B0F0B8-EA35-4759-9158-E7B760FD7258}" presName="circleB" presStyleLbl="node1" presStyleIdx="5" presStyleCnt="6"/>
      <dgm:spPr/>
    </dgm:pt>
    <dgm:pt modelId="{D7D2CDE3-C965-4A51-9640-72E3F8145F79}" type="pres">
      <dgm:prSet presAssocID="{48B0F0B8-EA35-4759-9158-E7B760FD7258}" presName="spaceB" presStyleCnt="0"/>
      <dgm:spPr/>
    </dgm:pt>
  </dgm:ptLst>
  <dgm:cxnLst>
    <dgm:cxn modelId="{7D877407-ADE4-440F-9EA8-056732C1C2A7}" srcId="{FC0C41C0-875B-4341-9194-FDDA364E9417}" destId="{DDF00269-736B-40A7-AAF5-6B4A1358AA3D}" srcOrd="1" destOrd="0" parTransId="{BF841273-7665-4EA0-AD0B-25FE3749AEBB}" sibTransId="{006A0C70-E476-4FCE-BB67-4210351EF3BB}"/>
    <dgm:cxn modelId="{487DDD1A-E8D3-4CA7-90A1-E425DB050355}" srcId="{FC0C41C0-875B-4341-9194-FDDA364E9417}" destId="{B87187F7-6B6C-4286-ADF8-33A5037F5CBD}" srcOrd="3" destOrd="0" parTransId="{A782E023-FE60-4AAF-8FE2-54466B6BB467}" sibTransId="{C5558F55-1CD3-4FC4-956D-8311ED0F2FAC}"/>
    <dgm:cxn modelId="{616DF11A-3F1D-4EE1-B3D4-F4409DA21E49}" srcId="{FC0C41C0-875B-4341-9194-FDDA364E9417}" destId="{166D247E-1B80-4A98-8615-1B438BB4E66D}" srcOrd="0" destOrd="0" parTransId="{0BF0C8F7-CFAA-45E7-9D01-072B8E1BF6F4}" sibTransId="{6018CDF7-536D-41D9-B114-DFFE0328E1A8}"/>
    <dgm:cxn modelId="{DBF4EF1D-19F2-41E0-BA93-86EDA62EFD54}" type="presOf" srcId="{DDF00269-736B-40A7-AAF5-6B4A1358AA3D}" destId="{4AF87041-98A9-4ADC-9FC8-8C78D04B24A5}" srcOrd="0" destOrd="0" presId="urn:microsoft.com/office/officeart/2005/8/layout/hProcess11"/>
    <dgm:cxn modelId="{B4F94822-25BE-4F66-A730-41620BB3DA27}" type="presOf" srcId="{48B0F0B8-EA35-4759-9158-E7B760FD7258}" destId="{81351E8C-DC31-4437-8760-3247D31CB25D}" srcOrd="0" destOrd="0" presId="urn:microsoft.com/office/officeart/2005/8/layout/hProcess11"/>
    <dgm:cxn modelId="{FBA5ED26-BFAD-4B89-83A4-D23F3AD59713}" type="presOf" srcId="{912236FC-2C33-4AF8-BA10-4FB01F79C567}" destId="{4568482D-066E-4164-B202-26F5FC417DDA}" srcOrd="0" destOrd="0" presId="urn:microsoft.com/office/officeart/2005/8/layout/hProcess11"/>
    <dgm:cxn modelId="{F7EE6639-5B5C-46D6-98DD-E4AC7A72F214}" type="presOf" srcId="{FC0C41C0-875B-4341-9194-FDDA364E9417}" destId="{3B0A5CC3-E950-471E-ABC6-A024493DFF27}" srcOrd="0" destOrd="0" presId="urn:microsoft.com/office/officeart/2005/8/layout/hProcess11"/>
    <dgm:cxn modelId="{FA6A2C47-7491-427D-9639-DACDB57D348B}" srcId="{FC0C41C0-875B-4341-9194-FDDA364E9417}" destId="{48B0F0B8-EA35-4759-9158-E7B760FD7258}" srcOrd="5" destOrd="0" parTransId="{2FC034C0-E05B-4E8D-8999-B1E4D18F3A17}" sibTransId="{939BACA3-842E-4F66-BF57-0564FAF22490}"/>
    <dgm:cxn modelId="{E6425E68-32D2-40F5-92D2-08E94D322623}" type="presOf" srcId="{A3967006-3BC5-402B-935D-951FBCE5680E}" destId="{B26D2F44-1A48-4565-A80D-B38FF1889CCC}" srcOrd="0" destOrd="0" presId="urn:microsoft.com/office/officeart/2005/8/layout/hProcess11"/>
    <dgm:cxn modelId="{8B420179-283D-4375-9E79-0F46BEF9EEF5}" type="presOf" srcId="{B87187F7-6B6C-4286-ADF8-33A5037F5CBD}" destId="{915AA613-8F30-424E-909F-FB547E6181B4}" srcOrd="0" destOrd="0" presId="urn:microsoft.com/office/officeart/2005/8/layout/hProcess11"/>
    <dgm:cxn modelId="{0D0C77AE-4821-4EEC-AA14-6917D7BF1E5E}" srcId="{FC0C41C0-875B-4341-9194-FDDA364E9417}" destId="{A3967006-3BC5-402B-935D-951FBCE5680E}" srcOrd="4" destOrd="0" parTransId="{6954AB07-D626-42E5-8872-7A996923F6B0}" sibTransId="{D5E78810-AE25-4813-8462-02CC60424065}"/>
    <dgm:cxn modelId="{004D48B3-B87C-46A1-B14F-9D6400DCF85A}" type="presOf" srcId="{166D247E-1B80-4A98-8615-1B438BB4E66D}" destId="{8254C841-84BB-4343-9984-E20ED8A07331}" srcOrd="0" destOrd="0" presId="urn:microsoft.com/office/officeart/2005/8/layout/hProcess11"/>
    <dgm:cxn modelId="{2379D3B6-DE46-4718-ACA6-29E1479C240A}" srcId="{FC0C41C0-875B-4341-9194-FDDA364E9417}" destId="{912236FC-2C33-4AF8-BA10-4FB01F79C567}" srcOrd="2" destOrd="0" parTransId="{B8EC6B09-9618-4D7F-99C5-3B169558C5E8}" sibTransId="{E75A194D-305B-4476-9515-6FBB6498E676}"/>
    <dgm:cxn modelId="{3CB8A3F8-72A2-493B-975C-52C92B0A36BC}" type="presParOf" srcId="{3B0A5CC3-E950-471E-ABC6-A024493DFF27}" destId="{53453B2D-281A-41F7-AD8B-ECC68A790CA5}" srcOrd="0" destOrd="0" presId="urn:microsoft.com/office/officeart/2005/8/layout/hProcess11"/>
    <dgm:cxn modelId="{B8F64B81-9708-48F1-ADEF-4E05D73C0B17}" type="presParOf" srcId="{3B0A5CC3-E950-471E-ABC6-A024493DFF27}" destId="{5AE4A88A-ACB4-453E-8FE8-6793800C2E7A}" srcOrd="1" destOrd="0" presId="urn:microsoft.com/office/officeart/2005/8/layout/hProcess11"/>
    <dgm:cxn modelId="{21BA1F1A-C0FC-479E-9E1E-83D0FD30D317}" type="presParOf" srcId="{5AE4A88A-ACB4-453E-8FE8-6793800C2E7A}" destId="{BADEA482-405C-44A8-9341-EEB2A56B278B}" srcOrd="0" destOrd="0" presId="urn:microsoft.com/office/officeart/2005/8/layout/hProcess11"/>
    <dgm:cxn modelId="{B5DFA338-E52B-4F2A-8AD2-0703F5964D12}" type="presParOf" srcId="{BADEA482-405C-44A8-9341-EEB2A56B278B}" destId="{8254C841-84BB-4343-9984-E20ED8A07331}" srcOrd="0" destOrd="0" presId="urn:microsoft.com/office/officeart/2005/8/layout/hProcess11"/>
    <dgm:cxn modelId="{4F3F0210-241C-4CFE-8832-E2ABA3257064}" type="presParOf" srcId="{BADEA482-405C-44A8-9341-EEB2A56B278B}" destId="{C363CC0B-2856-4DC9-99B2-AC31A42EEBC1}" srcOrd="1" destOrd="0" presId="urn:microsoft.com/office/officeart/2005/8/layout/hProcess11"/>
    <dgm:cxn modelId="{FC36524C-C3D7-448F-8C26-53C78F8E75CF}" type="presParOf" srcId="{BADEA482-405C-44A8-9341-EEB2A56B278B}" destId="{A83CFDD0-A19B-4A1E-B200-AFE212BA1368}" srcOrd="2" destOrd="0" presId="urn:microsoft.com/office/officeart/2005/8/layout/hProcess11"/>
    <dgm:cxn modelId="{6425BF36-BFBF-4AD9-9D86-B4492DC51CB4}" type="presParOf" srcId="{5AE4A88A-ACB4-453E-8FE8-6793800C2E7A}" destId="{680BEDA4-0F97-4187-ACAA-EB603770186D}" srcOrd="1" destOrd="0" presId="urn:microsoft.com/office/officeart/2005/8/layout/hProcess11"/>
    <dgm:cxn modelId="{3AB7ECEB-4E60-42C5-BAC6-564414C577E6}" type="presParOf" srcId="{5AE4A88A-ACB4-453E-8FE8-6793800C2E7A}" destId="{052FC682-7399-49ED-BF24-C449DB85BCF3}" srcOrd="2" destOrd="0" presId="urn:microsoft.com/office/officeart/2005/8/layout/hProcess11"/>
    <dgm:cxn modelId="{CA210B20-ED2F-4A3C-BEF4-91C4EE43193B}" type="presParOf" srcId="{052FC682-7399-49ED-BF24-C449DB85BCF3}" destId="{4AF87041-98A9-4ADC-9FC8-8C78D04B24A5}" srcOrd="0" destOrd="0" presId="urn:microsoft.com/office/officeart/2005/8/layout/hProcess11"/>
    <dgm:cxn modelId="{4238E032-09B4-4E8E-BA93-6E37CA6A5390}" type="presParOf" srcId="{052FC682-7399-49ED-BF24-C449DB85BCF3}" destId="{2C6347AA-B317-4E36-8749-F7D27EB3C496}" srcOrd="1" destOrd="0" presId="urn:microsoft.com/office/officeart/2005/8/layout/hProcess11"/>
    <dgm:cxn modelId="{1BE66B5F-823A-4566-9F33-A800054D7560}" type="presParOf" srcId="{052FC682-7399-49ED-BF24-C449DB85BCF3}" destId="{21EFB66C-5F4C-4D0C-8972-FEAD8EDA0DB2}" srcOrd="2" destOrd="0" presId="urn:microsoft.com/office/officeart/2005/8/layout/hProcess11"/>
    <dgm:cxn modelId="{A9BC02E7-32DE-4732-B179-336FA2B893A9}" type="presParOf" srcId="{5AE4A88A-ACB4-453E-8FE8-6793800C2E7A}" destId="{CD11EC65-AC57-4B3C-9605-7F81CAA2A20C}" srcOrd="3" destOrd="0" presId="urn:microsoft.com/office/officeart/2005/8/layout/hProcess11"/>
    <dgm:cxn modelId="{24DBAC44-D515-489D-AF9C-894457052108}" type="presParOf" srcId="{5AE4A88A-ACB4-453E-8FE8-6793800C2E7A}" destId="{760100F4-27B1-4BF0-A287-E5812DC861A8}" srcOrd="4" destOrd="0" presId="urn:microsoft.com/office/officeart/2005/8/layout/hProcess11"/>
    <dgm:cxn modelId="{F65B2FF4-F5EF-431F-BFF8-2ABB0EE80AAA}" type="presParOf" srcId="{760100F4-27B1-4BF0-A287-E5812DC861A8}" destId="{4568482D-066E-4164-B202-26F5FC417DDA}" srcOrd="0" destOrd="0" presId="urn:microsoft.com/office/officeart/2005/8/layout/hProcess11"/>
    <dgm:cxn modelId="{C2E35B02-3B1B-49A2-B3D1-C3A96C1D8955}" type="presParOf" srcId="{760100F4-27B1-4BF0-A287-E5812DC861A8}" destId="{163509E4-3C6E-423D-A4E8-B5632CFAAF8B}" srcOrd="1" destOrd="0" presId="urn:microsoft.com/office/officeart/2005/8/layout/hProcess11"/>
    <dgm:cxn modelId="{449E2433-FEF8-4958-AED4-CDD1167AB31E}" type="presParOf" srcId="{760100F4-27B1-4BF0-A287-E5812DC861A8}" destId="{A6753BC9-CB24-4E69-9DC0-A116B4157F14}" srcOrd="2" destOrd="0" presId="urn:microsoft.com/office/officeart/2005/8/layout/hProcess11"/>
    <dgm:cxn modelId="{2440E1D2-E9E5-4612-8AC5-238B05B73E4A}" type="presParOf" srcId="{5AE4A88A-ACB4-453E-8FE8-6793800C2E7A}" destId="{940AD78E-D9AA-4353-BE2A-D51F3A50BC1D}" srcOrd="5" destOrd="0" presId="urn:microsoft.com/office/officeart/2005/8/layout/hProcess11"/>
    <dgm:cxn modelId="{23092591-43C9-4693-A35E-C40E1E370063}" type="presParOf" srcId="{5AE4A88A-ACB4-453E-8FE8-6793800C2E7A}" destId="{570CCC7E-461C-44FF-9EBB-E2ECAB3A5B2A}" srcOrd="6" destOrd="0" presId="urn:microsoft.com/office/officeart/2005/8/layout/hProcess11"/>
    <dgm:cxn modelId="{1491F697-B50F-4F67-9E9F-EA182F7F55A2}" type="presParOf" srcId="{570CCC7E-461C-44FF-9EBB-E2ECAB3A5B2A}" destId="{915AA613-8F30-424E-909F-FB547E6181B4}" srcOrd="0" destOrd="0" presId="urn:microsoft.com/office/officeart/2005/8/layout/hProcess11"/>
    <dgm:cxn modelId="{C6DDFE4F-6BEA-480D-999C-A934AA5ECBEB}" type="presParOf" srcId="{570CCC7E-461C-44FF-9EBB-E2ECAB3A5B2A}" destId="{3F6141CA-26D2-4E84-A964-A1E2C59FFCEF}" srcOrd="1" destOrd="0" presId="urn:microsoft.com/office/officeart/2005/8/layout/hProcess11"/>
    <dgm:cxn modelId="{EDBDC4B3-D05C-49C5-8669-4B91C2777F10}" type="presParOf" srcId="{570CCC7E-461C-44FF-9EBB-E2ECAB3A5B2A}" destId="{5721A902-9B4C-44AA-85D1-1603668DDDA7}" srcOrd="2" destOrd="0" presId="urn:microsoft.com/office/officeart/2005/8/layout/hProcess11"/>
    <dgm:cxn modelId="{D14F3851-52BE-4AC8-8205-D44EEDD22B0C}" type="presParOf" srcId="{5AE4A88A-ACB4-453E-8FE8-6793800C2E7A}" destId="{572D8DB1-4C0B-4826-9D63-4F09DB0D919E}" srcOrd="7" destOrd="0" presId="urn:microsoft.com/office/officeart/2005/8/layout/hProcess11"/>
    <dgm:cxn modelId="{3AF863B7-0214-42CB-836C-59C46945AA27}" type="presParOf" srcId="{5AE4A88A-ACB4-453E-8FE8-6793800C2E7A}" destId="{35B494B7-0FFB-4200-8EB8-BA1A90ECF5AD}" srcOrd="8" destOrd="0" presId="urn:microsoft.com/office/officeart/2005/8/layout/hProcess11"/>
    <dgm:cxn modelId="{77F5180D-CC33-461A-8FF7-6DF23894A0F5}" type="presParOf" srcId="{35B494B7-0FFB-4200-8EB8-BA1A90ECF5AD}" destId="{B26D2F44-1A48-4565-A80D-B38FF1889CCC}" srcOrd="0" destOrd="0" presId="urn:microsoft.com/office/officeart/2005/8/layout/hProcess11"/>
    <dgm:cxn modelId="{AB678885-A3AF-4221-9D8F-FCF56CB2614C}" type="presParOf" srcId="{35B494B7-0FFB-4200-8EB8-BA1A90ECF5AD}" destId="{382AD8D8-B56F-48AC-9494-914E9567A371}" srcOrd="1" destOrd="0" presId="urn:microsoft.com/office/officeart/2005/8/layout/hProcess11"/>
    <dgm:cxn modelId="{3FB86CFD-A675-46BE-8DA4-3676B13C9F07}" type="presParOf" srcId="{35B494B7-0FFB-4200-8EB8-BA1A90ECF5AD}" destId="{63C3884A-7F7C-4B95-866C-8B3D2FF70165}" srcOrd="2" destOrd="0" presId="urn:microsoft.com/office/officeart/2005/8/layout/hProcess11"/>
    <dgm:cxn modelId="{1678F494-033A-4D3E-9A88-290C310D084F}" type="presParOf" srcId="{5AE4A88A-ACB4-453E-8FE8-6793800C2E7A}" destId="{5E5159F9-AD10-4DA2-9751-41B029C49310}" srcOrd="9" destOrd="0" presId="urn:microsoft.com/office/officeart/2005/8/layout/hProcess11"/>
    <dgm:cxn modelId="{234BFA39-A967-4C11-8B9A-704F6C82BC30}" type="presParOf" srcId="{5AE4A88A-ACB4-453E-8FE8-6793800C2E7A}" destId="{E1639C64-9F22-4D75-9615-3D457B5AC533}" srcOrd="10" destOrd="0" presId="urn:microsoft.com/office/officeart/2005/8/layout/hProcess11"/>
    <dgm:cxn modelId="{ED691D2E-CBAB-4806-A641-E9DAC890E7BF}" type="presParOf" srcId="{E1639C64-9F22-4D75-9615-3D457B5AC533}" destId="{81351E8C-DC31-4437-8760-3247D31CB25D}" srcOrd="0" destOrd="0" presId="urn:microsoft.com/office/officeart/2005/8/layout/hProcess11"/>
    <dgm:cxn modelId="{148D7723-7508-4DD2-A9B4-30B7965BB561}" type="presParOf" srcId="{E1639C64-9F22-4D75-9615-3D457B5AC533}" destId="{E27BF5C5-6EFA-4019-B1C0-6AC97FB13AF4}" srcOrd="1" destOrd="0" presId="urn:microsoft.com/office/officeart/2005/8/layout/hProcess11"/>
    <dgm:cxn modelId="{E1DF5870-9527-4352-9C85-F7D46D8B3357}" type="presParOf" srcId="{E1639C64-9F22-4D75-9615-3D457B5AC533}" destId="{D7D2CDE3-C965-4A51-9640-72E3F8145F7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9142D-3EE5-43D9-850B-4C3D79C291DE}">
      <dsp:nvSpPr>
        <dsp:cNvPr id="0" name=""/>
        <dsp:cNvSpPr/>
      </dsp:nvSpPr>
      <dsp:spPr>
        <a:xfrm rot="5400000">
          <a:off x="3332136" y="-355788"/>
          <a:ext cx="3110745" cy="4600008"/>
        </a:xfrm>
        <a:prstGeom prst="round2SameRect">
          <a:avLst/>
        </a:prstGeom>
        <a:solidFill>
          <a:srgbClr val="7F7F7F"/>
        </a:solidFill>
        <a:ln w="254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b="0" kern="1200" baseline="0" dirty="0"/>
            <a:t> Hilfe zur Erreichung </a:t>
          </a:r>
          <a:r>
            <a:rPr lang="de-DE" sz="2800" b="1" kern="1200" baseline="0" dirty="0"/>
            <a:t>akademischer Ziele</a:t>
          </a:r>
          <a:endParaRPr lang="de-DE" sz="28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b="0" kern="1200" baseline="0" dirty="0"/>
            <a:t> Steigerung der </a:t>
          </a:r>
          <a:r>
            <a:rPr lang="de-DE" sz="2800" b="1" kern="1200" baseline="0" dirty="0"/>
            <a:t>Motivation</a:t>
          </a:r>
          <a:endParaRPr lang="de-DE" sz="28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b="0" kern="1200" baseline="0" dirty="0"/>
            <a:t> Steigerung der </a:t>
          </a:r>
          <a:r>
            <a:rPr lang="de-DE" sz="2800" b="1" kern="1200" baseline="0" dirty="0"/>
            <a:t>Selbstwirksamkeit</a:t>
          </a:r>
          <a:r>
            <a:rPr lang="de-DE" sz="2800" b="0" kern="1200" baseline="0" dirty="0"/>
            <a:t> </a:t>
          </a:r>
          <a:endParaRPr lang="de-DE" sz="2800" kern="1200" dirty="0"/>
        </a:p>
      </dsp:txBody>
      <dsp:txXfrm rot="-5400000">
        <a:off x="2587505" y="540697"/>
        <a:ext cx="4448154" cy="2807037"/>
      </dsp:txXfrm>
    </dsp:sp>
    <dsp:sp modelId="{66C9197C-BBDF-4D20-83DE-82B244103A5C}">
      <dsp:nvSpPr>
        <dsp:cNvPr id="0" name=""/>
        <dsp:cNvSpPr/>
      </dsp:nvSpPr>
      <dsp:spPr>
        <a:xfrm>
          <a:off x="0" y="0"/>
          <a:ext cx="2587504" cy="3888432"/>
        </a:xfrm>
        <a:prstGeom prst="roundRect">
          <a:avLst/>
        </a:prstGeom>
        <a:solidFill>
          <a:srgbClr val="DA2F2B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kern="1200" baseline="0" dirty="0"/>
            <a:t>Entwicklung eines Chatbots welcher als Lerncoach agiert</a:t>
          </a:r>
          <a:endParaRPr lang="de-DE" sz="2800" kern="1200" dirty="0"/>
        </a:p>
      </dsp:txBody>
      <dsp:txXfrm>
        <a:off x="126312" y="126312"/>
        <a:ext cx="2334880" cy="3635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9CC6-C46A-4573-A13D-88664401BF12}">
      <dsp:nvSpPr>
        <dsp:cNvPr id="0" name=""/>
        <dsp:cNvSpPr/>
      </dsp:nvSpPr>
      <dsp:spPr>
        <a:xfrm>
          <a:off x="0" y="1188131"/>
          <a:ext cx="7200800" cy="1584176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16187-2B4E-43E2-98CD-9FA624FA6E6B}">
      <dsp:nvSpPr>
        <dsp:cNvPr id="0" name=""/>
        <dsp:cNvSpPr/>
      </dsp:nvSpPr>
      <dsp:spPr>
        <a:xfrm>
          <a:off x="2847" y="0"/>
          <a:ext cx="1245196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kern="1200" baseline="0" dirty="0"/>
            <a:t>Einstieg</a:t>
          </a:r>
          <a:endParaRPr lang="de-DE" sz="1900" kern="1200" dirty="0"/>
        </a:p>
      </dsp:txBody>
      <dsp:txXfrm>
        <a:off x="2847" y="0"/>
        <a:ext cx="1245196" cy="1584176"/>
      </dsp:txXfrm>
    </dsp:sp>
    <dsp:sp modelId="{2FE043D3-76A4-4316-BFA7-08A01AE5FFA5}">
      <dsp:nvSpPr>
        <dsp:cNvPr id="0" name=""/>
        <dsp:cNvSpPr/>
      </dsp:nvSpPr>
      <dsp:spPr>
        <a:xfrm>
          <a:off x="427424" y="1782198"/>
          <a:ext cx="396044" cy="396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D1A2-B0C8-4F48-9309-AACAA0EF6A8C}">
      <dsp:nvSpPr>
        <dsp:cNvPr id="0" name=""/>
        <dsp:cNvSpPr/>
      </dsp:nvSpPr>
      <dsp:spPr>
        <a:xfrm>
          <a:off x="1310304" y="2376263"/>
          <a:ext cx="1245196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kern="1200" baseline="0"/>
            <a:t>Thema erfassen</a:t>
          </a:r>
          <a:endParaRPr lang="de-DE" sz="1900" kern="1200"/>
        </a:p>
      </dsp:txBody>
      <dsp:txXfrm>
        <a:off x="1310304" y="2376263"/>
        <a:ext cx="1245196" cy="1584176"/>
      </dsp:txXfrm>
    </dsp:sp>
    <dsp:sp modelId="{899FBB5B-F50D-4DCD-8A99-65542CC78DE7}">
      <dsp:nvSpPr>
        <dsp:cNvPr id="0" name=""/>
        <dsp:cNvSpPr/>
      </dsp:nvSpPr>
      <dsp:spPr>
        <a:xfrm>
          <a:off x="1734881" y="1782198"/>
          <a:ext cx="396044" cy="3960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4FE80-27B4-489A-ACBE-F9FC9FA7B72C}">
      <dsp:nvSpPr>
        <dsp:cNvPr id="0" name=""/>
        <dsp:cNvSpPr/>
      </dsp:nvSpPr>
      <dsp:spPr>
        <a:xfrm>
          <a:off x="2617761" y="0"/>
          <a:ext cx="1245196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kern="1200" baseline="0"/>
            <a:t>Ziel erfassen</a:t>
          </a:r>
          <a:endParaRPr lang="de-DE" sz="1900" kern="1200"/>
        </a:p>
      </dsp:txBody>
      <dsp:txXfrm>
        <a:off x="2617761" y="0"/>
        <a:ext cx="1245196" cy="1584176"/>
      </dsp:txXfrm>
    </dsp:sp>
    <dsp:sp modelId="{C80C4F15-B551-45BD-919B-326D0AB345DD}">
      <dsp:nvSpPr>
        <dsp:cNvPr id="0" name=""/>
        <dsp:cNvSpPr/>
      </dsp:nvSpPr>
      <dsp:spPr>
        <a:xfrm>
          <a:off x="3042337" y="1782198"/>
          <a:ext cx="396044" cy="3960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74DDE-6DC9-434B-9ADB-8FF61B673D18}">
      <dsp:nvSpPr>
        <dsp:cNvPr id="0" name=""/>
        <dsp:cNvSpPr/>
      </dsp:nvSpPr>
      <dsp:spPr>
        <a:xfrm>
          <a:off x="3925218" y="2376263"/>
          <a:ext cx="1245196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kern="1200" baseline="0"/>
            <a:t>Lösungen</a:t>
          </a:r>
          <a:endParaRPr lang="de-DE" sz="1900" kern="1200"/>
        </a:p>
      </dsp:txBody>
      <dsp:txXfrm>
        <a:off x="3925218" y="2376263"/>
        <a:ext cx="1245196" cy="1584176"/>
      </dsp:txXfrm>
    </dsp:sp>
    <dsp:sp modelId="{0AC10030-B7B1-42F8-8B80-4CE258A078D7}">
      <dsp:nvSpPr>
        <dsp:cNvPr id="0" name=""/>
        <dsp:cNvSpPr/>
      </dsp:nvSpPr>
      <dsp:spPr>
        <a:xfrm>
          <a:off x="4349794" y="1782198"/>
          <a:ext cx="396044" cy="3960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0174D-7DEA-4DB9-B48F-F2F81FF66ADD}">
      <dsp:nvSpPr>
        <dsp:cNvPr id="0" name=""/>
        <dsp:cNvSpPr/>
      </dsp:nvSpPr>
      <dsp:spPr>
        <a:xfrm>
          <a:off x="5232675" y="0"/>
          <a:ext cx="1245196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kern="1200" baseline="0"/>
            <a:t>Abschluss</a:t>
          </a:r>
          <a:endParaRPr lang="de-DE" sz="1900" kern="1200"/>
        </a:p>
      </dsp:txBody>
      <dsp:txXfrm>
        <a:off x="5232675" y="0"/>
        <a:ext cx="1245196" cy="1584176"/>
      </dsp:txXfrm>
    </dsp:sp>
    <dsp:sp modelId="{105D2B86-B0C1-44FB-B221-EF14C1340DA4}">
      <dsp:nvSpPr>
        <dsp:cNvPr id="0" name=""/>
        <dsp:cNvSpPr/>
      </dsp:nvSpPr>
      <dsp:spPr>
        <a:xfrm>
          <a:off x="5657251" y="1782198"/>
          <a:ext cx="396044" cy="39604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23D61-A6FF-4833-BC06-2788AF64B76F}">
      <dsp:nvSpPr>
        <dsp:cNvPr id="0" name=""/>
        <dsp:cNvSpPr/>
      </dsp:nvSpPr>
      <dsp:spPr>
        <a:xfrm>
          <a:off x="7603" y="1790586"/>
          <a:ext cx="1573925" cy="13427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baseline="0">
              <a:latin typeface="Frutiger Next LT W1G" panose="020B0503040204020203"/>
            </a:rPr>
            <a:t>Chatbots werden in der Bildung  erfolgreich eingesetzt</a:t>
          </a:r>
          <a:endParaRPr lang="de-DE" sz="1600" kern="1200">
            <a:latin typeface="Frutiger Next LT W1G" panose="020B0503040204020203"/>
          </a:endParaRPr>
        </a:p>
      </dsp:txBody>
      <dsp:txXfrm>
        <a:off x="46931" y="1829914"/>
        <a:ext cx="1495269" cy="1264099"/>
      </dsp:txXfrm>
    </dsp:sp>
    <dsp:sp modelId="{7E631DDE-9C1E-4D1C-B23D-3392477ACE4F}">
      <dsp:nvSpPr>
        <dsp:cNvPr id="0" name=""/>
        <dsp:cNvSpPr/>
      </dsp:nvSpPr>
      <dsp:spPr>
        <a:xfrm>
          <a:off x="1738922" y="2266797"/>
          <a:ext cx="333672" cy="390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>
            <a:latin typeface="Frutiger Next LT W1G" panose="020B0503040204020203"/>
          </a:endParaRPr>
        </a:p>
      </dsp:txBody>
      <dsp:txXfrm>
        <a:off x="1738922" y="2344864"/>
        <a:ext cx="233570" cy="234199"/>
      </dsp:txXfrm>
    </dsp:sp>
    <dsp:sp modelId="{B48648C1-0FB5-4CCD-BB1B-69DB0275FFE9}">
      <dsp:nvSpPr>
        <dsp:cNvPr id="0" name=""/>
        <dsp:cNvSpPr/>
      </dsp:nvSpPr>
      <dsp:spPr>
        <a:xfrm>
          <a:off x="2211099" y="1790586"/>
          <a:ext cx="1573925" cy="13427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baseline="0">
              <a:latin typeface="Frutiger Next LT W1G" panose="020B0503040204020203"/>
            </a:rPr>
            <a:t>Bildung wird digitaler</a:t>
          </a:r>
          <a:endParaRPr lang="de-DE" sz="1600" kern="1200">
            <a:latin typeface="Frutiger Next LT W1G" panose="020B0503040204020203"/>
          </a:endParaRPr>
        </a:p>
      </dsp:txBody>
      <dsp:txXfrm>
        <a:off x="2250427" y="1829914"/>
        <a:ext cx="1495269" cy="1264099"/>
      </dsp:txXfrm>
    </dsp:sp>
    <dsp:sp modelId="{D893E475-09B6-4A8A-8B0A-502CEF76933A}">
      <dsp:nvSpPr>
        <dsp:cNvPr id="0" name=""/>
        <dsp:cNvSpPr/>
      </dsp:nvSpPr>
      <dsp:spPr>
        <a:xfrm>
          <a:off x="3942418" y="2266797"/>
          <a:ext cx="333672" cy="390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>
            <a:latin typeface="Frutiger Next LT W1G" panose="020B0503040204020203"/>
          </a:endParaRPr>
        </a:p>
      </dsp:txBody>
      <dsp:txXfrm>
        <a:off x="3942418" y="2344864"/>
        <a:ext cx="233570" cy="234199"/>
      </dsp:txXfrm>
    </dsp:sp>
    <dsp:sp modelId="{93515BA1-A44B-4F3E-8AF1-494E0A73ABCE}">
      <dsp:nvSpPr>
        <dsp:cNvPr id="0" name=""/>
        <dsp:cNvSpPr/>
      </dsp:nvSpPr>
      <dsp:spPr>
        <a:xfrm>
          <a:off x="4414596" y="1790586"/>
          <a:ext cx="1573925" cy="13427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baseline="0">
              <a:latin typeface="Frutiger Next LT W1G" panose="020B0503040204020203"/>
            </a:rPr>
            <a:t>Lerncoachingansatz kann dabei helfen Lernziele zu erreichen</a:t>
          </a:r>
          <a:endParaRPr lang="de-DE" sz="1600" kern="1200">
            <a:latin typeface="Frutiger Next LT W1G" panose="020B0503040204020203"/>
          </a:endParaRPr>
        </a:p>
      </dsp:txBody>
      <dsp:txXfrm>
        <a:off x="4453924" y="1829914"/>
        <a:ext cx="1495269" cy="1264099"/>
      </dsp:txXfrm>
    </dsp:sp>
    <dsp:sp modelId="{5F83331A-54F6-442F-B490-F8931A18A112}">
      <dsp:nvSpPr>
        <dsp:cNvPr id="0" name=""/>
        <dsp:cNvSpPr/>
      </dsp:nvSpPr>
      <dsp:spPr>
        <a:xfrm>
          <a:off x="6145914" y="2266797"/>
          <a:ext cx="333672" cy="390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>
            <a:latin typeface="Frutiger Next LT W1G" panose="020B0503040204020203"/>
          </a:endParaRPr>
        </a:p>
      </dsp:txBody>
      <dsp:txXfrm>
        <a:off x="6145914" y="2344864"/>
        <a:ext cx="233570" cy="234199"/>
      </dsp:txXfrm>
    </dsp:sp>
    <dsp:sp modelId="{8533FB0F-79C9-4E06-B523-2E5E137DE296}">
      <dsp:nvSpPr>
        <dsp:cNvPr id="0" name=""/>
        <dsp:cNvSpPr/>
      </dsp:nvSpPr>
      <dsp:spPr>
        <a:xfrm>
          <a:off x="6618092" y="1790586"/>
          <a:ext cx="1573925" cy="13427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baseline="0" dirty="0">
              <a:latin typeface="Frutiger Next LT W1G" panose="020B0503040204020203"/>
            </a:rPr>
            <a:t>Es existiert noch kein Chatbot welcher einen Lerncoachingansatz verfolgt</a:t>
          </a:r>
          <a:endParaRPr lang="de-DE" sz="1600" kern="1200" dirty="0">
            <a:latin typeface="Frutiger Next LT W1G" panose="020B0503040204020203"/>
          </a:endParaRPr>
        </a:p>
      </dsp:txBody>
      <dsp:txXfrm>
        <a:off x="6657420" y="1829914"/>
        <a:ext cx="1495269" cy="12640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7FAD7-9022-4815-B6FF-86B6153BBAC7}">
      <dsp:nvSpPr>
        <dsp:cNvPr id="0" name=""/>
        <dsp:cNvSpPr/>
      </dsp:nvSpPr>
      <dsp:spPr>
        <a:xfrm rot="10800000">
          <a:off x="1481165" y="1634"/>
          <a:ext cx="4788532" cy="110012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12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baseline="0"/>
            <a:t>Hilfe zur Selbsthilfe, es werden kein Antworten vorgegeben</a:t>
          </a:r>
          <a:endParaRPr lang="de-DE" sz="1800" kern="1200"/>
        </a:p>
      </dsp:txBody>
      <dsp:txXfrm rot="10800000">
        <a:off x="1756196" y="1634"/>
        <a:ext cx="4513501" cy="1100126"/>
      </dsp:txXfrm>
    </dsp:sp>
    <dsp:sp modelId="{0FE0CCFE-CBC5-4D91-ADCF-4591F9D8DBB5}">
      <dsp:nvSpPr>
        <dsp:cNvPr id="0" name=""/>
        <dsp:cNvSpPr/>
      </dsp:nvSpPr>
      <dsp:spPr>
        <a:xfrm>
          <a:off x="648073" y="0"/>
          <a:ext cx="1100126" cy="11001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rnd" cmpd="sng" algn="ctr">
          <a:solidFill>
            <a:srgbClr val="C0504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6F50F-E0C0-498D-A66B-ABB372925BC1}">
      <dsp:nvSpPr>
        <dsp:cNvPr id="0" name=""/>
        <dsp:cNvSpPr/>
      </dsp:nvSpPr>
      <dsp:spPr>
        <a:xfrm rot="10800000">
          <a:off x="1481165" y="1430156"/>
          <a:ext cx="4788532" cy="110012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12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baseline="0"/>
            <a:t>Coaching-Gesprächsführung </a:t>
          </a:r>
          <a:r>
            <a:rPr lang="de-DE" sz="1800" b="0" kern="1200" baseline="0">
              <a:sym typeface="Wingdings" panose="05000000000000000000" pitchFamily="2" charset="2"/>
            </a:rPr>
            <a:t></a:t>
          </a:r>
          <a:r>
            <a:rPr lang="de-DE" sz="1800" b="0" kern="1200" baseline="0"/>
            <a:t> Offene Fragen, Zusammenfassen der Antworten der Klienten, Spiegeln der Antworten</a:t>
          </a:r>
          <a:endParaRPr lang="de-DE" sz="1800" kern="1200"/>
        </a:p>
      </dsp:txBody>
      <dsp:txXfrm rot="10800000">
        <a:off x="1756196" y="1430156"/>
        <a:ext cx="4513501" cy="1100126"/>
      </dsp:txXfrm>
    </dsp:sp>
    <dsp:sp modelId="{DB0CF4B9-02E8-4183-B17E-C35BE6016C14}">
      <dsp:nvSpPr>
        <dsp:cNvPr id="0" name=""/>
        <dsp:cNvSpPr/>
      </dsp:nvSpPr>
      <dsp:spPr>
        <a:xfrm>
          <a:off x="648073" y="1449035"/>
          <a:ext cx="1100126" cy="11001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rnd" cmpd="sng" algn="ctr">
          <a:solidFill>
            <a:srgbClr val="C0504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B266B-4063-49A3-ACE9-4397B1AB195F}">
      <dsp:nvSpPr>
        <dsp:cNvPr id="0" name=""/>
        <dsp:cNvSpPr/>
      </dsp:nvSpPr>
      <dsp:spPr>
        <a:xfrm rot="10800000">
          <a:off x="1481165" y="2858678"/>
          <a:ext cx="4788532" cy="110012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12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baseline="0" dirty="0"/>
            <a:t>Fünf Phasen des Lerncoachings</a:t>
          </a:r>
          <a:endParaRPr lang="de-DE" sz="1800" kern="1200" dirty="0"/>
        </a:p>
      </dsp:txBody>
      <dsp:txXfrm rot="10800000">
        <a:off x="1756196" y="2858678"/>
        <a:ext cx="4513501" cy="1100126"/>
      </dsp:txXfrm>
    </dsp:sp>
    <dsp:sp modelId="{D372674F-BD06-4D6E-AE70-35D13A8AD57A}">
      <dsp:nvSpPr>
        <dsp:cNvPr id="0" name=""/>
        <dsp:cNvSpPr/>
      </dsp:nvSpPr>
      <dsp:spPr>
        <a:xfrm>
          <a:off x="648073" y="2860313"/>
          <a:ext cx="1100126" cy="11001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rnd" cmpd="sng" algn="ctr">
          <a:solidFill>
            <a:srgbClr val="C0504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95532-EE7E-4FF9-8D59-9F7CB336E9C4}">
      <dsp:nvSpPr>
        <dsp:cNvPr id="0" name=""/>
        <dsp:cNvSpPr/>
      </dsp:nvSpPr>
      <dsp:spPr>
        <a:xfrm>
          <a:off x="0" y="1188131"/>
          <a:ext cx="8712968" cy="1584176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23A2D-9F8A-4D24-9A29-2FA1E2898829}">
      <dsp:nvSpPr>
        <dsp:cNvPr id="0" name=""/>
        <dsp:cNvSpPr/>
      </dsp:nvSpPr>
      <dsp:spPr>
        <a:xfrm>
          <a:off x="2153" y="0"/>
          <a:ext cx="1253978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 dirty="0">
              <a:latin typeface="Frutiger Next LT W1G" panose="020B0503040204020203"/>
            </a:rPr>
            <a:t>Vorstudie (Wizard-</a:t>
          </a:r>
          <a:r>
            <a:rPr lang="de-DE" sz="1050" b="0" kern="1200" baseline="0" dirty="0" err="1">
              <a:latin typeface="Frutiger Next LT W1G" panose="020B0503040204020203"/>
            </a:rPr>
            <a:t>of</a:t>
          </a:r>
          <a:r>
            <a:rPr lang="de-DE" sz="1050" b="0" kern="1200" baseline="0" dirty="0">
              <a:latin typeface="Frutiger Next LT W1G" panose="020B0503040204020203"/>
            </a:rPr>
            <a:t>-Oz)</a:t>
          </a:r>
          <a:endParaRPr lang="de-DE" sz="1050" kern="1200" dirty="0">
            <a:latin typeface="Frutiger Next LT W1G" panose="020B0503040204020203"/>
          </a:endParaRPr>
        </a:p>
      </dsp:txBody>
      <dsp:txXfrm>
        <a:off x="2153" y="0"/>
        <a:ext cx="1253978" cy="1584176"/>
      </dsp:txXfrm>
    </dsp:sp>
    <dsp:sp modelId="{29E7C17B-0B66-43E6-89C9-2E17434C9282}">
      <dsp:nvSpPr>
        <dsp:cNvPr id="0" name=""/>
        <dsp:cNvSpPr/>
      </dsp:nvSpPr>
      <dsp:spPr>
        <a:xfrm>
          <a:off x="431120" y="1782198"/>
          <a:ext cx="396044" cy="396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13C25-C121-42D5-89A3-84221D6901C4}">
      <dsp:nvSpPr>
        <dsp:cNvPr id="0" name=""/>
        <dsp:cNvSpPr/>
      </dsp:nvSpPr>
      <dsp:spPr>
        <a:xfrm>
          <a:off x="1318830" y="2376263"/>
          <a:ext cx="1253978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 dirty="0" err="1">
              <a:latin typeface="Frutiger Next LT W1G" panose="020B0503040204020203"/>
            </a:rPr>
            <a:t>Pre</a:t>
          </a:r>
          <a:r>
            <a:rPr lang="de-DE" sz="1050" b="0" kern="1200" baseline="0" dirty="0">
              <a:latin typeface="Frutiger Next LT W1G" panose="020B0503040204020203"/>
            </a:rPr>
            <a:t>-Test (Motivation, Selbstwirksamkeit)</a:t>
          </a:r>
          <a:endParaRPr lang="de-DE" sz="1050" kern="1200" dirty="0">
            <a:latin typeface="Frutiger Next LT W1G" panose="020B0503040204020203"/>
          </a:endParaRPr>
        </a:p>
      </dsp:txBody>
      <dsp:txXfrm>
        <a:off x="1318830" y="2376263"/>
        <a:ext cx="1253978" cy="1584176"/>
      </dsp:txXfrm>
    </dsp:sp>
    <dsp:sp modelId="{C1A736E9-4B99-477D-A61B-B178C431549B}">
      <dsp:nvSpPr>
        <dsp:cNvPr id="0" name=""/>
        <dsp:cNvSpPr/>
      </dsp:nvSpPr>
      <dsp:spPr>
        <a:xfrm>
          <a:off x="1747797" y="1782198"/>
          <a:ext cx="396044" cy="3960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F5A9C-E4D5-4D34-99B9-1351DD35E447}">
      <dsp:nvSpPr>
        <dsp:cNvPr id="0" name=""/>
        <dsp:cNvSpPr/>
      </dsp:nvSpPr>
      <dsp:spPr>
        <a:xfrm>
          <a:off x="2635507" y="0"/>
          <a:ext cx="1253978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 dirty="0">
              <a:latin typeface="Frutiger Next LT W1G" panose="020B0503040204020203"/>
            </a:rPr>
            <a:t>Studie (2 Gruppen, 2 Sessions)</a:t>
          </a:r>
          <a:endParaRPr lang="de-DE" sz="1050" kern="1200" dirty="0">
            <a:latin typeface="Frutiger Next LT W1G" panose="020B0503040204020203"/>
          </a:endParaRPr>
        </a:p>
      </dsp:txBody>
      <dsp:txXfrm>
        <a:off x="2635507" y="0"/>
        <a:ext cx="1253978" cy="1584176"/>
      </dsp:txXfrm>
    </dsp:sp>
    <dsp:sp modelId="{63ADB70D-D332-4515-94D1-A2FDFD50FAF7}">
      <dsp:nvSpPr>
        <dsp:cNvPr id="0" name=""/>
        <dsp:cNvSpPr/>
      </dsp:nvSpPr>
      <dsp:spPr>
        <a:xfrm>
          <a:off x="3064475" y="1782198"/>
          <a:ext cx="396044" cy="3960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2D91A-6BC4-43B6-B405-70DD89AA5B68}">
      <dsp:nvSpPr>
        <dsp:cNvPr id="0" name=""/>
        <dsp:cNvSpPr/>
      </dsp:nvSpPr>
      <dsp:spPr>
        <a:xfrm>
          <a:off x="3952185" y="2376263"/>
          <a:ext cx="1253978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 dirty="0">
              <a:latin typeface="Frutiger Next LT W1G" panose="020B0503040204020203"/>
            </a:rPr>
            <a:t>Post-Test ( Motivation, Selbstwirksamkeit, Benutzerfreundlichkeit)</a:t>
          </a:r>
          <a:endParaRPr lang="de-DE" sz="1050" kern="1200" dirty="0">
            <a:latin typeface="Frutiger Next LT W1G" panose="020B0503040204020203"/>
          </a:endParaRPr>
        </a:p>
      </dsp:txBody>
      <dsp:txXfrm>
        <a:off x="3952185" y="2376263"/>
        <a:ext cx="1253978" cy="1584176"/>
      </dsp:txXfrm>
    </dsp:sp>
    <dsp:sp modelId="{235F0FDC-3CD4-4B78-9CC7-F337B2436071}">
      <dsp:nvSpPr>
        <dsp:cNvPr id="0" name=""/>
        <dsp:cNvSpPr/>
      </dsp:nvSpPr>
      <dsp:spPr>
        <a:xfrm>
          <a:off x="4381152" y="1782198"/>
          <a:ext cx="396044" cy="3960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6368E-6931-4D82-B659-AE426F954112}">
      <dsp:nvSpPr>
        <dsp:cNvPr id="0" name=""/>
        <dsp:cNvSpPr/>
      </dsp:nvSpPr>
      <dsp:spPr>
        <a:xfrm>
          <a:off x="5268862" y="0"/>
          <a:ext cx="1253978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 dirty="0">
              <a:latin typeface="Frutiger Next LT W1G" panose="020B0503040204020203"/>
            </a:rPr>
            <a:t>Probeprüfung</a:t>
          </a:r>
          <a:endParaRPr lang="de-DE" sz="1050" kern="1200" dirty="0">
            <a:latin typeface="Frutiger Next LT W1G" panose="020B0503040204020203"/>
          </a:endParaRPr>
        </a:p>
      </dsp:txBody>
      <dsp:txXfrm>
        <a:off x="5268862" y="0"/>
        <a:ext cx="1253978" cy="1584176"/>
      </dsp:txXfrm>
    </dsp:sp>
    <dsp:sp modelId="{D4910296-DB25-45C4-82C1-D96A1B7F5DFD}">
      <dsp:nvSpPr>
        <dsp:cNvPr id="0" name=""/>
        <dsp:cNvSpPr/>
      </dsp:nvSpPr>
      <dsp:spPr>
        <a:xfrm>
          <a:off x="5697829" y="1782198"/>
          <a:ext cx="396044" cy="39604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DC40B-286B-4C54-8C7D-04BE31BB9769}">
      <dsp:nvSpPr>
        <dsp:cNvPr id="0" name=""/>
        <dsp:cNvSpPr/>
      </dsp:nvSpPr>
      <dsp:spPr>
        <a:xfrm>
          <a:off x="6585539" y="2376263"/>
          <a:ext cx="1253978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 dirty="0">
              <a:latin typeface="Frutiger Next LT W1G" panose="020B0503040204020203"/>
            </a:rPr>
            <a:t>Chatbots werden mithilfe des Lerncoaching-Leitfadens überprüft</a:t>
          </a:r>
          <a:endParaRPr lang="de-DE" sz="1050" kern="1200" dirty="0">
            <a:latin typeface="Frutiger Next LT W1G" panose="020B0503040204020203"/>
          </a:endParaRPr>
        </a:p>
      </dsp:txBody>
      <dsp:txXfrm>
        <a:off x="6585539" y="2376263"/>
        <a:ext cx="1253978" cy="1584176"/>
      </dsp:txXfrm>
    </dsp:sp>
    <dsp:sp modelId="{D44D3E11-C4A0-4B5B-8C45-E39AEBFD4EA2}">
      <dsp:nvSpPr>
        <dsp:cNvPr id="0" name=""/>
        <dsp:cNvSpPr/>
      </dsp:nvSpPr>
      <dsp:spPr>
        <a:xfrm>
          <a:off x="7014506" y="1782198"/>
          <a:ext cx="396044" cy="396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53B2D-281A-41F7-AD8B-ECC68A790CA5}">
      <dsp:nvSpPr>
        <dsp:cNvPr id="0" name=""/>
        <dsp:cNvSpPr/>
      </dsp:nvSpPr>
      <dsp:spPr>
        <a:xfrm>
          <a:off x="0" y="1188131"/>
          <a:ext cx="8838728" cy="1584176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4C841-84BB-4343-9984-E20ED8A07331}">
      <dsp:nvSpPr>
        <dsp:cNvPr id="0" name=""/>
        <dsp:cNvSpPr/>
      </dsp:nvSpPr>
      <dsp:spPr>
        <a:xfrm>
          <a:off x="2184" y="0"/>
          <a:ext cx="1272077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 dirty="0" err="1"/>
            <a:t>Pre</a:t>
          </a:r>
          <a:r>
            <a:rPr lang="de-DE" sz="1050" b="0" kern="1200" baseline="0" dirty="0"/>
            <a:t>-Test (Motivation, Selbstwirksamkeit)</a:t>
          </a:r>
          <a:endParaRPr lang="de-DE" sz="1050" kern="1200" dirty="0"/>
        </a:p>
      </dsp:txBody>
      <dsp:txXfrm>
        <a:off x="2184" y="0"/>
        <a:ext cx="1272077" cy="1584176"/>
      </dsp:txXfrm>
    </dsp:sp>
    <dsp:sp modelId="{C363CC0B-2856-4DC9-99B2-AC31A42EEBC1}">
      <dsp:nvSpPr>
        <dsp:cNvPr id="0" name=""/>
        <dsp:cNvSpPr/>
      </dsp:nvSpPr>
      <dsp:spPr>
        <a:xfrm>
          <a:off x="440201" y="1782198"/>
          <a:ext cx="396044" cy="396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87041-98A9-4ADC-9FC8-8C78D04B24A5}">
      <dsp:nvSpPr>
        <dsp:cNvPr id="0" name=""/>
        <dsp:cNvSpPr/>
      </dsp:nvSpPr>
      <dsp:spPr>
        <a:xfrm>
          <a:off x="1337866" y="2376263"/>
          <a:ext cx="1272077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/>
            <a:t>1. Session: Durchlauf der ersten drei Phasen des Lerncoachings (GPT-4 mit Few-Shot Learning)</a:t>
          </a:r>
          <a:endParaRPr lang="de-DE" sz="1050" kern="1200"/>
        </a:p>
      </dsp:txBody>
      <dsp:txXfrm>
        <a:off x="1337866" y="2376263"/>
        <a:ext cx="1272077" cy="1584176"/>
      </dsp:txXfrm>
    </dsp:sp>
    <dsp:sp modelId="{2C6347AA-B317-4E36-8749-F7D27EB3C496}">
      <dsp:nvSpPr>
        <dsp:cNvPr id="0" name=""/>
        <dsp:cNvSpPr/>
      </dsp:nvSpPr>
      <dsp:spPr>
        <a:xfrm>
          <a:off x="1775883" y="1782198"/>
          <a:ext cx="396044" cy="3960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8482D-066E-4164-B202-26F5FC417DDA}">
      <dsp:nvSpPr>
        <dsp:cNvPr id="0" name=""/>
        <dsp:cNvSpPr/>
      </dsp:nvSpPr>
      <dsp:spPr>
        <a:xfrm>
          <a:off x="2673547" y="0"/>
          <a:ext cx="1272077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/>
            <a:t>Daten werden anonymisiert in einer SQL-Datenbank gespeichert</a:t>
          </a:r>
          <a:endParaRPr lang="de-DE" sz="1050" kern="1200"/>
        </a:p>
      </dsp:txBody>
      <dsp:txXfrm>
        <a:off x="2673547" y="0"/>
        <a:ext cx="1272077" cy="1584176"/>
      </dsp:txXfrm>
    </dsp:sp>
    <dsp:sp modelId="{163509E4-3C6E-423D-A4E8-B5632CFAAF8B}">
      <dsp:nvSpPr>
        <dsp:cNvPr id="0" name=""/>
        <dsp:cNvSpPr/>
      </dsp:nvSpPr>
      <dsp:spPr>
        <a:xfrm>
          <a:off x="3111564" y="1782198"/>
          <a:ext cx="396044" cy="3960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AA613-8F30-424E-909F-FB547E6181B4}">
      <dsp:nvSpPr>
        <dsp:cNvPr id="0" name=""/>
        <dsp:cNvSpPr/>
      </dsp:nvSpPr>
      <dsp:spPr>
        <a:xfrm>
          <a:off x="4009229" y="2376263"/>
          <a:ext cx="1272077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/>
            <a:t>2. Session nach einer Woche: Durchlauf der letzten zwei Phasen (GPT-4 mit Few-Shot Learning)</a:t>
          </a:r>
          <a:endParaRPr lang="de-DE" sz="1050" kern="1200"/>
        </a:p>
      </dsp:txBody>
      <dsp:txXfrm>
        <a:off x="4009229" y="2376263"/>
        <a:ext cx="1272077" cy="1584176"/>
      </dsp:txXfrm>
    </dsp:sp>
    <dsp:sp modelId="{3F6141CA-26D2-4E84-A964-A1E2C59FFCEF}">
      <dsp:nvSpPr>
        <dsp:cNvPr id="0" name=""/>
        <dsp:cNvSpPr/>
      </dsp:nvSpPr>
      <dsp:spPr>
        <a:xfrm>
          <a:off x="4447246" y="1782198"/>
          <a:ext cx="396044" cy="3960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D2F44-1A48-4565-A80D-B38FF1889CCC}">
      <dsp:nvSpPr>
        <dsp:cNvPr id="0" name=""/>
        <dsp:cNvSpPr/>
      </dsp:nvSpPr>
      <dsp:spPr>
        <a:xfrm>
          <a:off x="5344911" y="0"/>
          <a:ext cx="1272077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/>
            <a:t>Post-Test ( Motivation, Selbstwirksamkeit, Benutzerfreundlichkeit)</a:t>
          </a:r>
          <a:endParaRPr lang="de-DE" sz="1050" kern="1200"/>
        </a:p>
      </dsp:txBody>
      <dsp:txXfrm>
        <a:off x="5344911" y="0"/>
        <a:ext cx="1272077" cy="1584176"/>
      </dsp:txXfrm>
    </dsp:sp>
    <dsp:sp modelId="{382AD8D8-B56F-48AC-9494-914E9567A371}">
      <dsp:nvSpPr>
        <dsp:cNvPr id="0" name=""/>
        <dsp:cNvSpPr/>
      </dsp:nvSpPr>
      <dsp:spPr>
        <a:xfrm>
          <a:off x="5782927" y="1782198"/>
          <a:ext cx="396044" cy="39604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51E8C-DC31-4437-8760-3247D31CB25D}">
      <dsp:nvSpPr>
        <dsp:cNvPr id="0" name=""/>
        <dsp:cNvSpPr/>
      </dsp:nvSpPr>
      <dsp:spPr>
        <a:xfrm>
          <a:off x="6680592" y="2376263"/>
          <a:ext cx="1272077" cy="158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b="0" kern="1200" baseline="0"/>
            <a:t>Probeprüfung</a:t>
          </a:r>
          <a:endParaRPr lang="de-DE" sz="1050" kern="1200"/>
        </a:p>
      </dsp:txBody>
      <dsp:txXfrm>
        <a:off x="6680592" y="2376263"/>
        <a:ext cx="1272077" cy="1584176"/>
      </dsp:txXfrm>
    </dsp:sp>
    <dsp:sp modelId="{E27BF5C5-6EFA-4019-B1C0-6AC97FB13AF4}">
      <dsp:nvSpPr>
        <dsp:cNvPr id="0" name=""/>
        <dsp:cNvSpPr/>
      </dsp:nvSpPr>
      <dsp:spPr>
        <a:xfrm>
          <a:off x="7118609" y="1782198"/>
          <a:ext cx="396044" cy="396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B7780-B50B-474C-85C6-0B4009B6F014}" type="datetimeFigureOut">
              <a:rPr lang="de-DE" smtClean="0"/>
              <a:pPr/>
              <a:t>03.07.2023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DEED9-C1BB-4DBE-A071-13CC6F6B90F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FB102-D3AF-431C-A902-ADE5B2A48608}" type="datetimeFigureOut">
              <a:rPr lang="de-DE" smtClean="0"/>
              <a:pPr/>
              <a:t>03.07.2023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E745-E753-4EB9-8485-6560CD204B37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A50D42-C9CD-4801-B293-61D1F53EC57E}" type="datetimeFigureOut">
              <a:rPr lang="de-DE" smtClean="0"/>
              <a:pPr/>
              <a:t>03.07.2023</a:t>
            </a:fld>
            <a:endParaRPr lang="de-DE"/>
          </a:p>
        </p:txBody>
      </p:sp>
      <p:sp>
        <p:nvSpPr>
          <p:cNvPr id="12" name="Rectangle 16"/>
          <p:cNvSpPr txBox="1">
            <a:spLocks noChangeArrowheads="1"/>
          </p:cNvSpPr>
          <p:nvPr userDrawn="1"/>
        </p:nvSpPr>
        <p:spPr bwMode="auto">
          <a:xfrm>
            <a:off x="5273702" y="692150"/>
            <a:ext cx="3227388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>
              <a:lnSpc>
                <a:spcPts val="1200"/>
              </a:lnSpc>
              <a:defRPr sz="12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Max Mustermann</a:t>
            </a:r>
            <a:b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Referat Kommunikation &amp; Marketing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Verwaltung</a:t>
            </a:r>
          </a:p>
        </p:txBody>
      </p:sp>
      <p:grpSp>
        <p:nvGrpSpPr>
          <p:cNvPr id="13" name="Group 27"/>
          <p:cNvGrpSpPr>
            <a:grpSpLocks/>
          </p:cNvGrpSpPr>
          <p:nvPr userDrawn="1"/>
        </p:nvGrpSpPr>
        <p:grpSpPr bwMode="auto">
          <a:xfrm>
            <a:off x="0" y="1"/>
            <a:ext cx="9144000" cy="6858000"/>
            <a:chOff x="0" y="0"/>
            <a:chExt cx="5760" cy="4320"/>
          </a:xfrm>
        </p:grpSpPr>
        <p:pic>
          <p:nvPicPr>
            <p:cNvPr id="14" name="Picture 25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3007"/>
              <a:ext cx="3065" cy="1313"/>
            </a:xfrm>
            <a:prstGeom prst="rect">
              <a:avLst/>
            </a:prstGeom>
            <a:noFill/>
          </p:spPr>
        </p:pic>
        <p:sp>
          <p:nvSpPr>
            <p:cNvPr id="15" name="Rectangle 15"/>
            <p:cNvSpPr>
              <a:spLocks noChangeArrowheads="1"/>
            </p:cNvSpPr>
            <p:nvPr userDrawn="1"/>
          </p:nvSpPr>
          <p:spPr bwMode="auto">
            <a:xfrm>
              <a:off x="2" y="0"/>
              <a:ext cx="5758" cy="28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 userDrawn="1"/>
        </p:nvSpPr>
        <p:spPr>
          <a:xfrm>
            <a:off x="3143240" y="4572008"/>
            <a:ext cx="6000760" cy="928694"/>
          </a:xfrm>
          <a:prstGeom prst="rect">
            <a:avLst/>
          </a:prstGeom>
          <a:solidFill>
            <a:srgbClr val="DA2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2854281" y="2921462"/>
            <a:ext cx="6267480" cy="5000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defRPr sz="2600" baseline="0">
                <a:latin typeface="Frutiger Next LT W1G" pitchFamily="34" charset="0"/>
              </a:defRPr>
            </a:lvl1pPr>
          </a:lstStyle>
          <a:p>
            <a:pPr lvl="0"/>
            <a:r>
              <a:rPr lang="de-DE" dirty="0"/>
              <a:t>Entwicklung eines Lern-Coaching-Chatbots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846503" y="3134990"/>
            <a:ext cx="6072187" cy="8617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de-DE" dirty="0">
                <a:latin typeface="Frutiger Next LT W1G" pitchFamily="34" charset="0"/>
              </a:rPr>
            </a:br>
            <a:r>
              <a:rPr lang="de-DE" sz="1400" b="1" dirty="0">
                <a:latin typeface="Frutiger Next LT W1G" pitchFamily="34" charset="0"/>
              </a:rPr>
              <a:t>FAKULTÄT FÜR INFORMATIK UND DATA SCIENCE</a:t>
            </a:r>
          </a:p>
          <a:p>
            <a:pPr>
              <a:defRPr/>
            </a:pPr>
            <a:endParaRPr lang="de-DE" dirty="0">
              <a:latin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332000" y="1501200"/>
            <a:ext cx="7188200" cy="696912"/>
          </a:xfrm>
          <a:prstGeom prst="rect">
            <a:avLst/>
          </a:prstGeom>
        </p:spPr>
        <p:txBody>
          <a:bodyPr/>
          <a:lstStyle>
            <a:lvl1pPr>
              <a:defRPr>
                <a:latin typeface="Frutiger Next LT W1G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>
          <a:xfrm>
            <a:off x="1331640" y="2340000"/>
            <a:ext cx="7200800" cy="396044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640" y="1500173"/>
            <a:ext cx="7355160" cy="506449"/>
          </a:xfrm>
          <a:prstGeom prst="rect">
            <a:avLst/>
          </a:prstGeom>
        </p:spPr>
        <p:txBody>
          <a:bodyPr/>
          <a:lstStyle>
            <a:lvl1pPr>
              <a:defRPr>
                <a:latin typeface="Frutiger Next LT W1G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31640" y="2340000"/>
            <a:ext cx="3600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600" b="0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76056" y="2340000"/>
            <a:ext cx="3610744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600" b="0" baseline="0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3872" y="2130425"/>
            <a:ext cx="7198568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Frutiger Next LT W1G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31640" y="3933056"/>
            <a:ext cx="7272808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Frutiger Next LT W1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640" y="1501200"/>
            <a:ext cx="3008313" cy="958427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latin typeface="Frutiger Next LT W1G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31640" y="2731244"/>
            <a:ext cx="3008313" cy="33620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Frutiger Next LT W1G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4499992" y="1501200"/>
            <a:ext cx="3744416" cy="4592096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2400" b="1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8" descr="Bild3_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950" y="115888"/>
            <a:ext cx="2444750" cy="1158875"/>
          </a:xfrm>
          <a:prstGeom prst="rect">
            <a:avLst/>
          </a:prstGeom>
          <a:noFill/>
        </p:spPr>
      </p:pic>
      <p:sp>
        <p:nvSpPr>
          <p:cNvPr id="9" name="Rectangle 10"/>
          <p:cNvSpPr>
            <a:spLocks noChangeAspect="1" noChangeArrowheads="1"/>
          </p:cNvSpPr>
          <p:nvPr userDrawn="1"/>
        </p:nvSpPr>
        <p:spPr bwMode="auto">
          <a:xfrm>
            <a:off x="1331913" y="0"/>
            <a:ext cx="3906044" cy="46196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11"/>
          <p:cNvSpPr>
            <a:spLocks noChangeAspect="1" noChangeArrowheads="1"/>
          </p:cNvSpPr>
          <p:nvPr userDrawn="1"/>
        </p:nvSpPr>
        <p:spPr bwMode="auto">
          <a:xfrm>
            <a:off x="5237957" y="0"/>
            <a:ext cx="3906044" cy="461963"/>
          </a:xfrm>
          <a:prstGeom prst="rect">
            <a:avLst/>
          </a:prstGeom>
          <a:solidFill>
            <a:srgbClr val="DA2F2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Textfeld 14"/>
          <p:cNvSpPr txBox="1"/>
          <p:nvPr userDrawn="1"/>
        </p:nvSpPr>
        <p:spPr>
          <a:xfrm>
            <a:off x="1259632" y="6453336"/>
            <a:ext cx="7632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EFFA93B-92A6-465D-A3CD-4B98569D1904}" type="slidenum">
              <a:rPr lang="de-DE" sz="1100" smtClean="0">
                <a:latin typeface="Frutiger Next LT W1G" pitchFamily="34" charset="0"/>
              </a:rPr>
              <a:t>‹#›</a:t>
            </a:fld>
            <a:endParaRPr lang="de-DE" sz="1100" dirty="0">
              <a:latin typeface="Frutiger Next LT W1G" pitchFamily="34" charset="0"/>
            </a:endParaRPr>
          </a:p>
        </p:txBody>
      </p:sp>
      <p:sp>
        <p:nvSpPr>
          <p:cNvPr id="8" name="Rectangle 16"/>
          <p:cNvSpPr txBox="1">
            <a:spLocks noChangeArrowheads="1"/>
          </p:cNvSpPr>
          <p:nvPr userDrawn="1"/>
        </p:nvSpPr>
        <p:spPr bwMode="auto">
          <a:xfrm>
            <a:off x="5273675" y="549275"/>
            <a:ext cx="3690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lnSpc>
                <a:spcPts val="1200"/>
              </a:lnSpc>
              <a:defRPr sz="1200" b="1">
                <a:latin typeface="+mn-lt"/>
              </a:defRPr>
            </a:lvl1pPr>
          </a:lstStyle>
          <a:p>
            <a:pPr>
              <a:lnSpc>
                <a:spcPct val="100000"/>
              </a:lnSpc>
              <a:spcAft>
                <a:spcPts val="300"/>
              </a:spcAft>
              <a:defRPr/>
            </a:pPr>
            <a:r>
              <a:rPr lang="de-DE" sz="1000" dirty="0">
                <a:latin typeface="Frutiger Next LT W1G" pitchFamily="34" charset="0"/>
              </a:rPr>
              <a:t>FAKULTÄT FÜR INFORMATIK UND DATA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None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Char char="•"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Char char="–"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Char char="»"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cae.22326" TargetMode="External"/><Relationship Id="rId2" Type="http://schemas.openxmlformats.org/officeDocument/2006/relationships/hyperlink" Target="https://doi.org/10.3389/frai.2021.65492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pages" TargetMode="External"/><Relationship Id="rId5" Type="http://schemas.openxmlformats.org/officeDocument/2006/relationships/hyperlink" Target="https://doi.org/10.1007/978-3-658-12854-8_10" TargetMode="External"/><Relationship Id="rId4" Type="http://schemas.openxmlformats.org/officeDocument/2006/relationships/hyperlink" Target="https://doi.org/10.1016/j.scs.2021.103182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2843808" y="2928934"/>
            <a:ext cx="6710001" cy="500066"/>
          </a:xfrm>
        </p:spPr>
        <p:txBody>
          <a:bodyPr/>
          <a:lstStyle/>
          <a:p>
            <a:r>
              <a:rPr lang="de-DE" sz="2400" dirty="0"/>
              <a:t>Entwicklung eines Lern-Coaching-Chatbots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EA2F-76C9-B615-FBAF-FE8BC4BA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Leitlinien des Lerncoaching-Chatbots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B54A8A-78C7-5B92-2E83-CE4169C0C31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33231381"/>
              </p:ext>
            </p:extLst>
          </p:nvPr>
        </p:nvGraphicFramePr>
        <p:xfrm>
          <a:off x="1331640" y="2340000"/>
          <a:ext cx="7200800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786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4037-1EB1-1BC0-C029-26974466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B642BB5-41B8-0A8B-C347-A2F3480FD15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87105592"/>
              </p:ext>
            </p:extLst>
          </p:nvPr>
        </p:nvGraphicFramePr>
        <p:xfrm>
          <a:off x="1332000" y="2187456"/>
          <a:ext cx="6219826" cy="34747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109913">
                  <a:extLst>
                    <a:ext uri="{9D8B030D-6E8A-4147-A177-3AD203B41FA5}">
                      <a16:colId xmlns:a16="http://schemas.microsoft.com/office/drawing/2014/main" val="735417011"/>
                    </a:ext>
                  </a:extLst>
                </a:gridCol>
                <a:gridCol w="3109913">
                  <a:extLst>
                    <a:ext uri="{9D8B030D-6E8A-4147-A177-3AD203B41FA5}">
                      <a16:colId xmlns:a16="http://schemas.microsoft.com/office/drawing/2014/main" val="4200452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de-DE" b="1">
                          <a:effectLst/>
                        </a:rPr>
                        <a:t>Kategorie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de-DE" b="1">
                          <a:effectLst/>
                        </a:rPr>
                        <a:t>Beschreibung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547006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Between-group design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552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Gruppe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Lerncoaching-Chatbot (LC)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582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Gruppe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Vanilla-Chatbot (VC)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878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Verwendete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GPT-4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244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de-DE" dirty="0">
                          <a:effectLst/>
                        </a:rPr>
                        <a:t>Kontext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Sprachkurse, DH-Python Kurs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836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Benutzeroberfläche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Telegram 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706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de-DE">
                          <a:effectLst/>
                        </a:rPr>
                        <a:t>Datenbank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dirty="0">
                          <a:effectLst/>
                        </a:rPr>
                        <a:t>Daten werden anonymisiert in einer SQL Datenbank gespeichert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15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67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A62D-983A-90E7-A14D-EA484250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Studienablauf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272B-9667-C951-4D49-BE988FBAC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2000" y="2173744"/>
            <a:ext cx="7200800" cy="396044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de-DE" b="1" i="0" dirty="0">
                <a:effectLst/>
                <a:latin typeface="Frutiger Next LT W1G" panose="020B0503040204020203"/>
              </a:rPr>
              <a:t>Lerncoaching-Chatbot (LC)</a:t>
            </a:r>
            <a:endParaRPr lang="de-DE" b="0" i="0" dirty="0">
              <a:effectLst/>
              <a:latin typeface="Frutiger Next LT W1G" panose="020B0503040204020203"/>
            </a:endParaRPr>
          </a:p>
          <a:p>
            <a:pPr algn="l">
              <a:buFont typeface="+mj-lt"/>
              <a:buAutoNum type="alphaLcPeriod"/>
            </a:pPr>
            <a:r>
              <a:rPr lang="de-DE" b="1" i="0" dirty="0">
                <a:effectLst/>
                <a:latin typeface="Frutiger Next LT W1G" panose="020B0503040204020203"/>
              </a:rPr>
              <a:t>Erste Sitzung:</a:t>
            </a:r>
            <a:endParaRPr lang="de-DE" b="0" i="0" dirty="0">
              <a:effectLst/>
              <a:latin typeface="Frutiger Next LT W1G" panose="020B0503040204020203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Einstieg (</a:t>
            </a:r>
            <a:r>
              <a:rPr lang="de-DE" b="0" i="0" dirty="0" err="1">
                <a:effectLst/>
                <a:latin typeface="Frutiger Next LT W1G" panose="020B0503040204020203"/>
              </a:rPr>
              <a:t>geskriptet</a:t>
            </a:r>
            <a:r>
              <a:rPr lang="de-DE" b="0" i="0" dirty="0">
                <a:effectLst/>
                <a:latin typeface="Frutiger Next LT W1G" panose="020B0503040204020203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Thema erfassen (</a:t>
            </a:r>
            <a:r>
              <a:rPr lang="de-DE" b="1" i="0" dirty="0" err="1">
                <a:effectLst/>
                <a:latin typeface="Frutiger Next LT W1G" panose="020B0503040204020203"/>
              </a:rPr>
              <a:t>Few</a:t>
            </a:r>
            <a:r>
              <a:rPr lang="de-DE" b="1" i="0" dirty="0">
                <a:effectLst/>
                <a:latin typeface="Frutiger Next LT W1G" panose="020B0503040204020203"/>
              </a:rPr>
              <a:t>-Shot Learning</a:t>
            </a:r>
            <a:r>
              <a:rPr lang="de-DE" b="0" i="0" dirty="0">
                <a:effectLst/>
                <a:latin typeface="Frutiger Next LT W1G" panose="020B0503040204020203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Ziel erfassen (</a:t>
            </a:r>
            <a:r>
              <a:rPr lang="de-DE" b="1" i="0" dirty="0" err="1">
                <a:effectLst/>
                <a:latin typeface="Frutiger Next LT W1G" panose="020B0503040204020203"/>
              </a:rPr>
              <a:t>Few</a:t>
            </a:r>
            <a:r>
              <a:rPr lang="de-DE" b="1" i="0" dirty="0">
                <a:effectLst/>
                <a:latin typeface="Frutiger Next LT W1G" panose="020B0503040204020203"/>
              </a:rPr>
              <a:t>-Shot Learning</a:t>
            </a:r>
            <a:r>
              <a:rPr lang="de-DE" b="0" i="0" dirty="0">
                <a:effectLst/>
                <a:latin typeface="Frutiger Next LT W1G" panose="020B0503040204020203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Formulierung der ersten Schritte zur Zielerreichung (</a:t>
            </a:r>
            <a:r>
              <a:rPr lang="de-DE" b="0" i="0" dirty="0" err="1">
                <a:effectLst/>
                <a:latin typeface="Frutiger Next LT W1G" panose="020B0503040204020203"/>
              </a:rPr>
              <a:t>geskriptet</a:t>
            </a:r>
            <a:r>
              <a:rPr lang="de-DE" b="0" i="0" dirty="0">
                <a:effectLst/>
                <a:latin typeface="Frutiger Next LT W1G" panose="020B0503040204020203"/>
              </a:rPr>
              <a:t>)</a:t>
            </a:r>
          </a:p>
          <a:p>
            <a:pPr algn="l">
              <a:buFont typeface="+mj-lt"/>
              <a:buAutoNum type="alphaLcPeriod"/>
            </a:pPr>
            <a:r>
              <a:rPr lang="de-DE" b="1" i="0" dirty="0">
                <a:effectLst/>
                <a:latin typeface="Frutiger Next LT W1G" panose="020B0503040204020203"/>
              </a:rPr>
              <a:t>Zweite Sitzung:</a:t>
            </a:r>
            <a:endParaRPr lang="de-DE" b="0" i="0" dirty="0">
              <a:effectLst/>
              <a:latin typeface="Frutiger Next LT W1G" panose="020B0503040204020203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Fragen nach dem Fortschritt seit der letzten Sitzung (</a:t>
            </a:r>
            <a:r>
              <a:rPr lang="de-DE" b="0" i="0" dirty="0" err="1">
                <a:effectLst/>
                <a:latin typeface="Frutiger Next LT W1G" panose="020B0503040204020203"/>
              </a:rPr>
              <a:t>geskriptet</a:t>
            </a:r>
            <a:r>
              <a:rPr lang="de-DE" b="0" i="0" dirty="0">
                <a:effectLst/>
                <a:latin typeface="Frutiger Next LT W1G" panose="020B0503040204020203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Diskussion von Problemen oder Besprechung der nächsten Schritte (</a:t>
            </a:r>
            <a:r>
              <a:rPr lang="de-DE" b="1" i="0" dirty="0" err="1">
                <a:effectLst/>
                <a:latin typeface="Frutiger Next LT W1G" panose="020B0503040204020203"/>
              </a:rPr>
              <a:t>Few</a:t>
            </a:r>
            <a:r>
              <a:rPr lang="de-DE" b="1" i="0" dirty="0">
                <a:effectLst/>
                <a:latin typeface="Frutiger Next LT W1G" panose="020B0503040204020203"/>
              </a:rPr>
              <a:t>-Shot Learning</a:t>
            </a:r>
            <a:r>
              <a:rPr lang="de-DE" b="0" i="0" dirty="0">
                <a:effectLst/>
                <a:latin typeface="Frutiger Next LT W1G" panose="020B0503040204020203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Zusammenfassung und Danksagung (</a:t>
            </a:r>
            <a:r>
              <a:rPr lang="de-DE" b="0" i="0" dirty="0" err="1">
                <a:effectLst/>
                <a:latin typeface="Frutiger Next LT W1G" panose="020B0503040204020203"/>
              </a:rPr>
              <a:t>geskriptet</a:t>
            </a:r>
            <a:r>
              <a:rPr lang="de-DE" b="0" i="0" dirty="0">
                <a:effectLst/>
                <a:latin typeface="Frutiger Next LT W1G" panose="020B0503040204020203"/>
              </a:rPr>
              <a:t>)</a:t>
            </a:r>
          </a:p>
          <a:p>
            <a:pPr algn="l"/>
            <a:r>
              <a:rPr lang="de-DE" b="1" i="0" dirty="0" err="1">
                <a:effectLst/>
                <a:latin typeface="Frutiger Next LT W1G" panose="020B0503040204020203"/>
              </a:rPr>
              <a:t>Vanilla</a:t>
            </a:r>
            <a:r>
              <a:rPr lang="de-DE" b="1" i="0" dirty="0">
                <a:effectLst/>
                <a:latin typeface="Frutiger Next LT W1G" panose="020B0503040204020203"/>
              </a:rPr>
              <a:t>-Chatbot (VC)</a:t>
            </a:r>
            <a:endParaRPr lang="de-DE" b="0" i="0" dirty="0">
              <a:effectLst/>
              <a:latin typeface="Frutiger Next LT W1G" panose="020B0503040204020203"/>
            </a:endParaRPr>
          </a:p>
          <a:p>
            <a:pPr algn="l">
              <a:buFont typeface="+mj-lt"/>
              <a:buAutoNum type="alphaLcPeriod"/>
            </a:pPr>
            <a:r>
              <a:rPr lang="de-DE" b="1" i="0" dirty="0">
                <a:effectLst/>
                <a:latin typeface="Frutiger Next LT W1G" panose="020B0503040204020203"/>
              </a:rPr>
              <a:t>Erste Sitzung:</a:t>
            </a:r>
            <a:endParaRPr lang="de-DE" b="0" i="0" dirty="0">
              <a:effectLst/>
              <a:latin typeface="Frutiger Next LT W1G" panose="020B0503040204020203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Einstieg (</a:t>
            </a:r>
            <a:r>
              <a:rPr lang="de-DE" b="0" i="0" dirty="0" err="1">
                <a:effectLst/>
                <a:latin typeface="Frutiger Next LT W1G" panose="020B0503040204020203"/>
              </a:rPr>
              <a:t>geskriptet</a:t>
            </a:r>
            <a:r>
              <a:rPr lang="de-DE" b="0" i="0" dirty="0">
                <a:effectLst/>
                <a:latin typeface="Frutiger Next LT W1G" panose="020B0503040204020203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Interaktion mit dem Nutzer ohne strikte Phasen oder Gesprächstechniken</a:t>
            </a:r>
          </a:p>
          <a:p>
            <a:pPr algn="l">
              <a:buFont typeface="+mj-lt"/>
              <a:buAutoNum type="alphaLcPeriod"/>
            </a:pPr>
            <a:r>
              <a:rPr lang="de-DE" b="1" i="0" dirty="0">
                <a:effectLst/>
                <a:latin typeface="Frutiger Next LT W1G" panose="020B0503040204020203"/>
              </a:rPr>
              <a:t>Zweite Sitzung:</a:t>
            </a:r>
            <a:endParaRPr lang="de-DE" b="0" i="0" dirty="0">
              <a:effectLst/>
              <a:latin typeface="Frutiger Next LT W1G" panose="020B0503040204020203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Frage nach offenen Themen (</a:t>
            </a:r>
            <a:r>
              <a:rPr lang="de-DE" b="0" i="0" dirty="0" err="1">
                <a:effectLst/>
                <a:latin typeface="Frutiger Next LT W1G" panose="020B0503040204020203"/>
              </a:rPr>
              <a:t>geskriptet</a:t>
            </a:r>
            <a:r>
              <a:rPr lang="de-DE" b="0" i="0" dirty="0">
                <a:effectLst/>
                <a:latin typeface="Frutiger Next LT W1G" panose="020B0503040204020203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Unterstützung beim Lernen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dirty="0">
                <a:effectLst/>
                <a:latin typeface="Frutiger Next LT W1G" panose="020B0503040204020203"/>
              </a:rPr>
              <a:t>Verabschiedung (</a:t>
            </a:r>
            <a:r>
              <a:rPr lang="de-DE" b="0" i="0" dirty="0" err="1">
                <a:effectLst/>
                <a:latin typeface="Frutiger Next LT W1G" panose="020B0503040204020203"/>
              </a:rPr>
              <a:t>geskriptet</a:t>
            </a:r>
            <a:r>
              <a:rPr lang="de-DE" b="0" i="0" dirty="0">
                <a:effectLst/>
                <a:latin typeface="Frutiger Next LT W1G" panose="020B0503040204020203"/>
              </a:rPr>
              <a:t>)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481E8BB-6542-53EB-A687-8448EE95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764704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96FB7-2E71-A571-7A14-459EA54FFA54}"/>
              </a:ext>
            </a:extLst>
          </p:cNvPr>
          <p:cNvSpPr txBox="1"/>
          <p:nvPr/>
        </p:nvSpPr>
        <p:spPr>
          <a:xfrm>
            <a:off x="6263828" y="2492896"/>
            <a:ext cx="3096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Frutiger Next LT W1G" panose="020B0503040204020203"/>
              </a:rPr>
              <a:t>Created</a:t>
            </a:r>
            <a:r>
              <a:rPr lang="de-DE" sz="1050" dirty="0">
                <a:latin typeface="Frutiger Next LT W1G" panose="020B0503040204020203"/>
              </a:rPr>
              <a:t> </a:t>
            </a:r>
            <a:r>
              <a:rPr lang="de-DE" sz="1050" dirty="0" err="1">
                <a:latin typeface="Frutiger Next LT W1G" panose="020B0503040204020203"/>
              </a:rPr>
              <a:t>by</a:t>
            </a:r>
            <a:r>
              <a:rPr lang="de-DE" sz="1050" dirty="0">
                <a:latin typeface="Frutiger Next LT W1G" panose="020B0503040204020203"/>
              </a:rPr>
              <a:t> </a:t>
            </a:r>
            <a:r>
              <a:rPr lang="de-DE" sz="1050" dirty="0" err="1">
                <a:latin typeface="Frutiger Next LT W1G" panose="020B0503040204020203"/>
              </a:rPr>
              <a:t>Midjourney</a:t>
            </a:r>
            <a:endParaRPr lang="de-DE" sz="1050" dirty="0">
              <a:latin typeface="Frutiger Next LT W1G" panose="020B0503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33045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D030-51F8-1754-8C1C-17A886B2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Few</a:t>
            </a:r>
            <a:r>
              <a:rPr lang="de-DE" dirty="0"/>
              <a:t>-Shot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48A1-276C-201C-37D3-D3B84A6583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Few</a:t>
            </a:r>
            <a:r>
              <a:rPr lang="de-DE" dirty="0"/>
              <a:t>-Shot Learning ist eine Technik im maschinellen Lernen, die mit minimalen Datenmengen arbeitet, um präzise Vorhersagen zu ermöglichen.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Im Gegensatz dazu benötigen traditionelle Fine-Tuning-Methoden umfangreiche Trainingsdaten, um vortrainierte Modelle auf spezifische Aufgaben abzustimmen.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GPT-4 übertrifft aktuell bestehende Sprachmodelle in verschiedenen Aufgabenbereichen durch die Anwendung von </a:t>
            </a:r>
            <a:r>
              <a:rPr lang="de-DE" dirty="0" err="1"/>
              <a:t>Few</a:t>
            </a:r>
            <a:r>
              <a:rPr lang="de-DE" dirty="0"/>
              <a:t>-Shot Learning </a:t>
            </a:r>
            <a:r>
              <a:rPr lang="de-DE" sz="1100" dirty="0"/>
              <a:t>(OpenAI. 2023. GPT-4 Technical Report. DOI: https://doi.org/pages).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813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BA2F-55EC-F296-C622-757B8D47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Vorstudie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2FED7-3E41-0B41-32B4-990B82A6B9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Wizard-</a:t>
            </a:r>
            <a:r>
              <a:rPr lang="de-DE" dirty="0" err="1"/>
              <a:t>of</a:t>
            </a:r>
            <a:r>
              <a:rPr lang="de-DE" dirty="0"/>
              <a:t>-Oz-Experiment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Teilnehmer:innen</a:t>
            </a:r>
            <a:r>
              <a:rPr lang="de-DE" dirty="0"/>
              <a:t> werden mithilfe des „</a:t>
            </a:r>
            <a:r>
              <a:rPr lang="de-DE" dirty="0" err="1"/>
              <a:t>snowball</a:t>
            </a:r>
            <a:r>
              <a:rPr lang="de-DE" dirty="0"/>
              <a:t> </a:t>
            </a:r>
            <a:r>
              <a:rPr lang="de-DE" dirty="0" err="1"/>
              <a:t>samplings</a:t>
            </a:r>
            <a:r>
              <a:rPr lang="de-DE" dirty="0"/>
              <a:t>“ rekrutiert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Teilnehmer:innen</a:t>
            </a:r>
            <a:r>
              <a:rPr lang="de-DE" dirty="0"/>
              <a:t> in einem Zoom-Call mit mir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Ihnen wird gesagt, dass sie mit einem Chatbot interagieren welcher einen Lerncoachingansatz verfolgt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Ich werde als der Lerncoach agieren.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Es werden alle 5 Phasen des Lerncoachings durchlaufen.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indent="0"/>
            <a:r>
              <a:rPr lang="de-DE" dirty="0">
                <a:sym typeface="Wingdings" panose="05000000000000000000" pitchFamily="2" charset="2"/>
              </a:rPr>
              <a:t>Mithilfe der gesammelten Daten können die Beispiele für das </a:t>
            </a:r>
            <a:r>
              <a:rPr lang="de-DE" dirty="0" err="1">
                <a:sym typeface="Wingdings" panose="05000000000000000000" pitchFamily="2" charset="2"/>
              </a:rPr>
              <a:t>Few</a:t>
            </a:r>
            <a:r>
              <a:rPr lang="de-DE" dirty="0">
                <a:sym typeface="Wingdings" panose="05000000000000000000" pitchFamily="2" charset="2"/>
              </a:rPr>
              <a:t>-Shot Learning angepasst werden.  LC wird so in der Lage sein einen Lerncoach zu imitieren.</a:t>
            </a:r>
          </a:p>
          <a:p>
            <a:pPr indent="0"/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F061ACE-0CF1-488A-C824-AE6D2476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33" y="746217"/>
            <a:ext cx="1509965" cy="150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7C806-EA31-DC6B-9407-485FC9E91651}"/>
              </a:ext>
            </a:extLst>
          </p:cNvPr>
          <p:cNvSpPr txBox="1"/>
          <p:nvPr/>
        </p:nvSpPr>
        <p:spPr>
          <a:xfrm>
            <a:off x="6516216" y="2209195"/>
            <a:ext cx="3096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Frutiger Next LT W1G" panose="020B0503040204020203"/>
              </a:rPr>
              <a:t>Created</a:t>
            </a:r>
            <a:r>
              <a:rPr lang="de-DE" sz="1050" dirty="0">
                <a:latin typeface="Frutiger Next LT W1G" panose="020B0503040204020203"/>
              </a:rPr>
              <a:t> </a:t>
            </a:r>
            <a:r>
              <a:rPr lang="de-DE" sz="1050" dirty="0" err="1">
                <a:latin typeface="Frutiger Next LT W1G" panose="020B0503040204020203"/>
              </a:rPr>
              <a:t>by</a:t>
            </a:r>
            <a:r>
              <a:rPr lang="de-DE" sz="1050" dirty="0">
                <a:latin typeface="Frutiger Next LT W1G" panose="020B0503040204020203"/>
              </a:rPr>
              <a:t> </a:t>
            </a:r>
            <a:r>
              <a:rPr lang="de-DE" sz="1050" dirty="0" err="1">
                <a:latin typeface="Frutiger Next LT W1G" panose="020B0503040204020203"/>
              </a:rPr>
              <a:t>Midjourney</a:t>
            </a:r>
            <a:endParaRPr lang="de-DE" sz="1050" dirty="0">
              <a:latin typeface="Frutiger Next LT W1G" panose="020B0503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228983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C929-62F2-9FE0-1860-A5BA59AB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5152-AC4A-B1A9-86CF-63F74BB842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Frutiger Next LT W1G" panose="020B0503040204020203"/>
              </a:rPr>
              <a:t>Motivation, Benutzerzufriedenheit und Selbstwirksamkeit.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Frutiger Next LT W1G" panose="020B0503040204020203"/>
              </a:rPr>
              <a:t>Motivation und Selbstwirksamkeit werden mittels </a:t>
            </a:r>
            <a:r>
              <a:rPr lang="de-DE" b="0" i="0" dirty="0" err="1">
                <a:effectLst/>
                <a:latin typeface="Frutiger Next LT W1G" panose="020B0503040204020203"/>
              </a:rPr>
              <a:t>Pre</a:t>
            </a:r>
            <a:r>
              <a:rPr lang="de-DE" b="0" i="0" dirty="0">
                <a:effectLst/>
                <a:latin typeface="Frutiger Next LT W1G" panose="020B0503040204020203"/>
              </a:rPr>
              <a:t>-Post-Tests bewertet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Frutiger Next LT W1G" panose="020B0503040204020203"/>
              </a:rPr>
              <a:t>Die Benutzerzufriedenheit wird ausschließlich als Post-Test erfasst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b="0" i="0" dirty="0">
                <a:effectLst/>
                <a:latin typeface="Frutiger Next LT W1G" panose="020B0503040204020203"/>
              </a:rPr>
              <a:t>Vergleich der Ergebnisse ermöglicht die Bewertung der Auswirkungen der Chatbot-Intervention.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Frutiger Next LT W1G" panose="020B0503040204020203"/>
              </a:rPr>
              <a:t>Eine Art Probeprüfung wird nach der zweiten Sitzung durchgeführt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b="0" i="0" dirty="0">
                <a:effectLst/>
                <a:latin typeface="Frutiger Next LT W1G" panose="020B0503040204020203"/>
              </a:rPr>
              <a:t>Unterschiede in der Prüfungsleistung zwischen den Gruppen werden ebenfalls untersucht.</a:t>
            </a:r>
          </a:p>
          <a:p>
            <a:pPr indent="0" algn="l"/>
            <a:endParaRPr lang="de-DE" b="0" i="0" dirty="0">
              <a:effectLst/>
              <a:latin typeface="Frutiger Next LT W1G" panose="020B0503040204020203"/>
            </a:endParaRPr>
          </a:p>
          <a:p>
            <a:endParaRPr lang="de-DE" dirty="0"/>
          </a:p>
        </p:txBody>
      </p:sp>
      <p:pic>
        <p:nvPicPr>
          <p:cNvPr id="4" name="Graphic 3" descr="Microscope with solid fill">
            <a:extLst>
              <a:ext uri="{FF2B5EF4-FFF2-40B4-BE49-F238E27FC236}">
                <a16:creationId xmlns:a16="http://schemas.microsoft.com/office/drawing/2014/main" id="{0DF576E7-1B89-B402-C524-FEC49A39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053">
            <a:off x="6612663" y="9685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8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30F-DB5C-C988-A4C2-EF3B3C41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8F3E9-2DC9-03A1-C7DD-427258D854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Frutiger Next LT W1G" panose="020B0503040204020203"/>
              </a:rPr>
              <a:t>Benutzerdialoge werden analysiert, indem Antworten, die nicht dem Lerncoaching-Leitfaden entsprechen, markiert werden.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Frutiger Next LT W1G" panose="020B0503040204020203"/>
              </a:rPr>
              <a:t>Dies ermöglicht es, die Abweichung von LC von der Lerncoaching-Rolle zu überprüfen.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Frutiger Next LT W1G" panose="020B0503040204020203"/>
              </a:rPr>
              <a:t>VC wird ebenfalls mit dem Leitfaden überprüft, um zufällige Übereinstimmungen mit dem Leitfaden zu identifizieren.</a:t>
            </a:r>
          </a:p>
          <a:p>
            <a:endParaRPr lang="de-DE" dirty="0"/>
          </a:p>
        </p:txBody>
      </p:sp>
      <p:pic>
        <p:nvPicPr>
          <p:cNvPr id="5" name="Graphic 4" descr="Microscope with solid fill">
            <a:extLst>
              <a:ext uri="{FF2B5EF4-FFF2-40B4-BE49-F238E27FC236}">
                <a16:creationId xmlns:a16="http://schemas.microsoft.com/office/drawing/2014/main" id="{920B0B64-D4C2-3FAF-D946-F8DB25BDD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053">
            <a:off x="6612663" y="9685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5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380D-F8FA-F396-2EF5-477DDC53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der Studie visualisiert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F2A48D-4DEF-59D2-ED09-7976C2E9030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04100616"/>
              </p:ext>
            </p:extLst>
          </p:nvPr>
        </p:nvGraphicFramePr>
        <p:xfrm>
          <a:off x="215516" y="2233940"/>
          <a:ext cx="8712968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5833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60DF-243C-6E6F-AECF-41CF9878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 aus der Sicht eines </a:t>
            </a:r>
            <a:r>
              <a:rPr lang="de-DE" dirty="0" err="1"/>
              <a:t>LC-Teilnehmer:in</a:t>
            </a:r>
            <a:endParaRPr lang="de-D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4C3E49-B1CA-038F-5731-8BFE083DA6D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60552322"/>
              </p:ext>
            </p:extLst>
          </p:nvPr>
        </p:nvGraphicFramePr>
        <p:xfrm>
          <a:off x="125760" y="2276872"/>
          <a:ext cx="8838728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9039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07B1-B48A-3203-5BDF-0A412848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0AF0-9E74-0B15-3F98-4251BAE1D3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Nur eine Sitzung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Qualitative Daten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Welche möglichen Probleme können auftreten?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Habe ich etwas übersehen?</a:t>
            </a:r>
          </a:p>
        </p:txBody>
      </p:sp>
      <p:pic>
        <p:nvPicPr>
          <p:cNvPr id="10242" name="Picture 2" descr="Danken, Karte, Text, Schreiben">
            <a:extLst>
              <a:ext uri="{FF2B5EF4-FFF2-40B4-BE49-F238E27FC236}">
                <a16:creationId xmlns:a16="http://schemas.microsoft.com/office/drawing/2014/main" id="{68957F83-101F-0521-8600-59E6F2D88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9238">
            <a:off x="5806052" y="815569"/>
            <a:ext cx="3048861" cy="30488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4A327-C023-CD18-A559-5BAE6EED8EB5}"/>
              </a:ext>
            </a:extLst>
          </p:cNvPr>
          <p:cNvSpPr txBox="1"/>
          <p:nvPr/>
        </p:nvSpPr>
        <p:spPr>
          <a:xfrm>
            <a:off x="6372200" y="3982166"/>
            <a:ext cx="2646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Frutiger Next LT W1G" panose="020B0503040204020203"/>
              </a:rPr>
              <a:t>Quelle: </a:t>
            </a:r>
            <a:r>
              <a:rPr lang="de-DE" sz="800" dirty="0" err="1">
                <a:latin typeface="Frutiger Next LT W1G" panose="020B0503040204020203"/>
              </a:rPr>
              <a:t>Pixabay</a:t>
            </a:r>
            <a:endParaRPr lang="de-DE" sz="800" dirty="0">
              <a:latin typeface="Frutiger Next LT W1G" panose="020B0503040204020203"/>
            </a:endParaRP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993D8733-FFCB-65B4-715F-60687030B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81391">
            <a:off x="3565377" y="843032"/>
            <a:ext cx="934634" cy="93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3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3464-7AFB-CAF0-8B5D-C0A80B10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761E-63CF-8D1B-E40C-59E0071558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 dirty="0"/>
              <a:t>Ausbildung</a:t>
            </a:r>
            <a:r>
              <a:rPr lang="de-DE" dirty="0"/>
              <a:t>: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Erziehungswissenschaft B.A.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Digital Humanities M.A.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Systemischer Coach (IHK-Zertifikat)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indent="0"/>
            <a:r>
              <a:rPr lang="de-DE" b="1" dirty="0"/>
              <a:t>Werkstudent: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Falkenberg Seminare GmbH: Erstellung von E-Learnings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Organisationsentwicklung Universität Regensburg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CBDA2CB-B925-0422-F4E4-713E032987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2" r="31974"/>
          <a:stretch/>
        </p:blipFill>
        <p:spPr>
          <a:xfrm>
            <a:off x="6558052" y="2420888"/>
            <a:ext cx="1962148" cy="2935912"/>
          </a:xfrm>
          <a:prstGeom prst="rect">
            <a:avLst/>
          </a:prstGeom>
          <a:ln w="88900" cap="sq" cmpd="thickThin">
            <a:solidFill>
              <a:srgbClr val="DA2F2B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D881F-D54D-6510-8888-69B941C9C709}"/>
              </a:ext>
            </a:extLst>
          </p:cNvPr>
          <p:cNvSpPr txBox="1"/>
          <p:nvPr/>
        </p:nvSpPr>
        <p:spPr>
          <a:xfrm>
            <a:off x="6423002" y="197066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Alexander Vikete</a:t>
            </a:r>
          </a:p>
        </p:txBody>
      </p:sp>
    </p:spTree>
    <p:extLst>
      <p:ext uri="{BB962C8B-B14F-4D97-AF65-F5344CB8AC3E}">
        <p14:creationId xmlns:p14="http://schemas.microsoft.com/office/powerpoint/2010/main" val="56316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3769-EFE4-9AFC-9016-713C2B342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8EB80-85B9-6FF1-3C71-EFAD2893A7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400" dirty="0"/>
              <a:t>Sebastian Wollny, Jan Schneider, Daniele Di </a:t>
            </a:r>
            <a:r>
              <a:rPr lang="de-DE" sz="1400" dirty="0" err="1"/>
              <a:t>Mitri</a:t>
            </a:r>
            <a:r>
              <a:rPr lang="de-DE" sz="1400" dirty="0"/>
              <a:t>, Joshua Weidlich, Marc Rittberger, and Hendrik </a:t>
            </a:r>
            <a:r>
              <a:rPr lang="de-DE" sz="1400" dirty="0" err="1"/>
              <a:t>Drachsler</a:t>
            </a:r>
            <a:r>
              <a:rPr lang="de-DE" sz="1400" dirty="0"/>
              <a:t>. 2021. Are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There</a:t>
            </a:r>
            <a:r>
              <a:rPr lang="de-DE" sz="1400" dirty="0"/>
              <a:t> </a:t>
            </a:r>
            <a:r>
              <a:rPr lang="de-DE" sz="1400" dirty="0" err="1"/>
              <a:t>Yet</a:t>
            </a:r>
            <a:r>
              <a:rPr lang="de-DE" sz="1400" dirty="0"/>
              <a:t>? - A </a:t>
            </a:r>
            <a:r>
              <a:rPr lang="de-DE" sz="1400" dirty="0" err="1"/>
              <a:t>Systematic</a:t>
            </a:r>
            <a:r>
              <a:rPr lang="de-DE" sz="1400" dirty="0"/>
              <a:t> </a:t>
            </a:r>
            <a:r>
              <a:rPr lang="de-DE" sz="1400" dirty="0" err="1"/>
              <a:t>Literature</a:t>
            </a:r>
            <a:r>
              <a:rPr lang="de-DE" sz="1400" dirty="0"/>
              <a:t> Review on Chatbots in Education. Frontiers in </a:t>
            </a: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/>
              <a:t>intelligence</a:t>
            </a:r>
            <a:r>
              <a:rPr lang="de-DE" sz="1400" dirty="0"/>
              <a:t> 4, 654924. DOI: </a:t>
            </a:r>
            <a:r>
              <a:rPr lang="de-DE" sz="1400" dirty="0">
                <a:hlinkClick r:id="rId2"/>
              </a:rPr>
              <a:t>https://doi.org/10.3389/frai.2021.654924</a:t>
            </a:r>
            <a:r>
              <a:rPr lang="de-DE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José Q. Pérez, Thanasis </a:t>
            </a:r>
            <a:r>
              <a:rPr lang="en-US" sz="1400" dirty="0" err="1"/>
              <a:t>Daradoumis</a:t>
            </a:r>
            <a:r>
              <a:rPr lang="en-US" sz="1400" dirty="0"/>
              <a:t>, and Joan M. M. Puig. 2020. Rediscovering the use of chatbots in education: A systematic literature review. </a:t>
            </a:r>
            <a:r>
              <a:rPr lang="en-US" sz="1400" dirty="0" err="1"/>
              <a:t>Comput</a:t>
            </a:r>
            <a:r>
              <a:rPr lang="en-US" sz="1400" dirty="0"/>
              <a:t> Appl </a:t>
            </a:r>
            <a:r>
              <a:rPr lang="en-US" sz="1400" dirty="0" err="1"/>
              <a:t>Eng</a:t>
            </a:r>
            <a:r>
              <a:rPr lang="en-US" sz="1400" dirty="0"/>
              <a:t> Educ 28, 6, 1549–1565. DOI: </a:t>
            </a:r>
            <a:r>
              <a:rPr lang="en-US" sz="1400" dirty="0">
                <a:hlinkClick r:id="rId3"/>
              </a:rPr>
              <a:t>https://doi.org/10.1002/cae.22326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Kostas </a:t>
            </a:r>
            <a:r>
              <a:rPr lang="en-US" sz="1400" dirty="0" err="1"/>
              <a:t>Mouratidis</a:t>
            </a:r>
            <a:r>
              <a:rPr lang="en-US" sz="1400" dirty="0"/>
              <a:t> and Apostolos </a:t>
            </a:r>
            <a:r>
              <a:rPr lang="en-US" sz="1400" dirty="0" err="1"/>
              <a:t>Papagiannakis</a:t>
            </a:r>
            <a:r>
              <a:rPr lang="en-US" sz="1400" dirty="0"/>
              <a:t>. 2021. COVID-19, internet, and mobility: The rise of telework, telehealth, e-learning, and e-shopping. Sustainable Cities and Society 74, 103182. DOI: </a:t>
            </a:r>
            <a:r>
              <a:rPr lang="en-US" sz="1400" dirty="0">
                <a:hlinkClick r:id="rId4"/>
              </a:rPr>
              <a:t>https://doi.org/10.1016/j.scs.2021.103182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Torsten</a:t>
            </a:r>
            <a:r>
              <a:rPr lang="en-US" sz="1400" dirty="0"/>
              <a:t> </a:t>
            </a:r>
            <a:r>
              <a:rPr lang="en-US" sz="1400" dirty="0" err="1"/>
              <a:t>Nicolaisen</a:t>
            </a:r>
            <a:r>
              <a:rPr lang="en-US" sz="1400" dirty="0"/>
              <a:t>. 2016. </a:t>
            </a:r>
            <a:r>
              <a:rPr lang="en-US" sz="1400" dirty="0" err="1"/>
              <a:t>Lerncoaching</a:t>
            </a:r>
            <a:r>
              <a:rPr lang="en-US" sz="1400" dirty="0"/>
              <a:t>. In Coaching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individuelle</a:t>
            </a:r>
            <a:r>
              <a:rPr lang="en-US" sz="1400" dirty="0"/>
              <a:t> </a:t>
            </a:r>
            <a:r>
              <a:rPr lang="en-US" sz="1400" dirty="0" err="1"/>
              <a:t>antwort</a:t>
            </a:r>
            <a:r>
              <a:rPr lang="en-US" sz="1400" dirty="0"/>
              <a:t> auf </a:t>
            </a:r>
            <a:r>
              <a:rPr lang="en-US" sz="1400" dirty="0" err="1"/>
              <a:t>gesellschaftliche</a:t>
            </a:r>
            <a:r>
              <a:rPr lang="en-US" sz="1400" dirty="0"/>
              <a:t> </a:t>
            </a:r>
            <a:r>
              <a:rPr lang="en-US" sz="1400" dirty="0" err="1"/>
              <a:t>entwicklungen</a:t>
            </a:r>
            <a:r>
              <a:rPr lang="en-US" sz="1400" dirty="0"/>
              <a:t>, Robert Wegener, Silvia </a:t>
            </a:r>
            <a:r>
              <a:rPr lang="en-US" sz="1400" dirty="0" err="1"/>
              <a:t>Deplazes</a:t>
            </a:r>
            <a:r>
              <a:rPr lang="en-US" sz="1400" dirty="0"/>
              <a:t>, Melanie </a:t>
            </a:r>
            <a:r>
              <a:rPr lang="en-US" sz="1400" dirty="0" err="1"/>
              <a:t>Hasenbein</a:t>
            </a:r>
            <a:r>
              <a:rPr lang="en-US" sz="1400" dirty="0"/>
              <a:t>, </a:t>
            </a:r>
            <a:r>
              <a:rPr lang="en-US" sz="1400" dirty="0" err="1"/>
              <a:t>Hansjörg</a:t>
            </a:r>
            <a:r>
              <a:rPr lang="en-US" sz="1400" dirty="0"/>
              <a:t> </a:t>
            </a:r>
            <a:r>
              <a:rPr lang="en-US" sz="1400" dirty="0" err="1"/>
              <a:t>Künzli</a:t>
            </a:r>
            <a:r>
              <a:rPr lang="en-US" sz="1400" dirty="0"/>
              <a:t>, Annamarie </a:t>
            </a:r>
            <a:r>
              <a:rPr lang="en-US" sz="1400" dirty="0" err="1"/>
              <a:t>Ryter</a:t>
            </a:r>
            <a:r>
              <a:rPr lang="en-US" sz="1400" dirty="0"/>
              <a:t> and Beat </a:t>
            </a:r>
            <a:r>
              <a:rPr lang="en-US" sz="1400" dirty="0" err="1"/>
              <a:t>Uebelhart</a:t>
            </a:r>
            <a:r>
              <a:rPr lang="en-US" sz="1400" dirty="0"/>
              <a:t>, Eds. Vs Verlag Fur </a:t>
            </a:r>
            <a:r>
              <a:rPr lang="en-US" sz="1400" dirty="0" err="1"/>
              <a:t>Sozialwisse</a:t>
            </a:r>
            <a:r>
              <a:rPr lang="en-US" sz="1400" dirty="0"/>
              <a:t>, [Place of publication not identified], 111–120. DOI: </a:t>
            </a:r>
            <a:r>
              <a:rPr lang="en-US" sz="1400" dirty="0">
                <a:hlinkClick r:id="rId5"/>
              </a:rPr>
              <a:t>https://doi.org/10.1007/978-3-658-12854-8_10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Torsten</a:t>
            </a:r>
            <a:r>
              <a:rPr lang="en-US" sz="1400" dirty="0"/>
              <a:t> </a:t>
            </a:r>
            <a:r>
              <a:rPr lang="en-US" sz="1400" dirty="0" err="1"/>
              <a:t>Nicolaisen</a:t>
            </a:r>
            <a:r>
              <a:rPr lang="en-US" sz="1400" dirty="0"/>
              <a:t>. 2017. </a:t>
            </a:r>
            <a:r>
              <a:rPr lang="en-US" sz="1400" dirty="0" err="1"/>
              <a:t>Lerncoaching</a:t>
            </a:r>
            <a:r>
              <a:rPr lang="en-US" sz="1400" dirty="0"/>
              <a:t>-Praxis: Coaching in </a:t>
            </a:r>
            <a:r>
              <a:rPr lang="en-US" sz="1400" dirty="0" err="1"/>
              <a:t>pädagogischen</a:t>
            </a:r>
            <a:r>
              <a:rPr lang="en-US" sz="1400" dirty="0"/>
              <a:t> </a:t>
            </a:r>
            <a:r>
              <a:rPr lang="en-US" sz="1400" dirty="0" err="1"/>
              <a:t>Arbeitsfeldern</a:t>
            </a:r>
            <a:r>
              <a:rPr lang="en-US" sz="1400" dirty="0"/>
              <a:t>. (2nd ed.). </a:t>
            </a:r>
            <a:r>
              <a:rPr lang="en-US" sz="1400" dirty="0" err="1"/>
              <a:t>Pädagogisches</a:t>
            </a:r>
            <a:r>
              <a:rPr lang="en-US" sz="1400" dirty="0"/>
              <a:t> Training. </a:t>
            </a:r>
            <a:r>
              <a:rPr lang="en-US" sz="1400" dirty="0" err="1"/>
              <a:t>Beltz</a:t>
            </a:r>
            <a:r>
              <a:rPr lang="en-US" sz="1400" dirty="0"/>
              <a:t> </a:t>
            </a:r>
            <a:r>
              <a:rPr lang="en-US" sz="1400" dirty="0" err="1"/>
              <a:t>Juventa</a:t>
            </a:r>
            <a:r>
              <a:rPr lang="en-US" sz="1400" dirty="0"/>
              <a:t>, Weinheim.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OpenAI. 2023. GPT-4 Technical Report. DOI: </a:t>
            </a:r>
            <a:r>
              <a:rPr lang="en-US" sz="1400" dirty="0">
                <a:hlinkClick r:id="rId6"/>
              </a:rPr>
              <a:t>https://doi.org/pages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72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80A6-2E4C-5817-D2C4-0669846B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Masterarbeit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6AE8DB-9CBB-F909-D361-E394D7D36B1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44230873"/>
              </p:ext>
            </p:extLst>
          </p:nvPr>
        </p:nvGraphicFramePr>
        <p:xfrm>
          <a:off x="1187624" y="2198112"/>
          <a:ext cx="7187513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Bullseye with solid fill">
            <a:extLst>
              <a:ext uri="{FF2B5EF4-FFF2-40B4-BE49-F238E27FC236}">
                <a16:creationId xmlns:a16="http://schemas.microsoft.com/office/drawing/2014/main" id="{CD4DE39B-CFFE-E296-6ABB-AE58C771A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411939">
            <a:off x="7123093" y="802268"/>
            <a:ext cx="1158772" cy="115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1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D7A2D-67BF-EB36-F905-70B8B150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B200-B2EE-A789-C19A-F4CBAF9549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Digitalisierung der Bildung in schulischen und beruflichen Kontexten </a:t>
            </a:r>
            <a:r>
              <a:rPr lang="de-DE" sz="1200" dirty="0"/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Next LT W1G" panose="020B0503040204020203"/>
                <a:ea typeface="Calibri" panose="020F0502020204030204" pitchFamily="34" charset="0"/>
                <a:cs typeface="Times New Roman" panose="02020603050405020304" pitchFamily="18" charset="0"/>
              </a:rPr>
              <a:t>Kostas     </a:t>
            </a:r>
          </a:p>
          <a:p>
            <a:pPr indent="0"/>
            <a:r>
              <a:rPr lang="de-DE" altLang="de-DE" sz="1200" dirty="0">
                <a:latin typeface="Frutiger Next LT W1G" panose="020B0503040204020203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Next LT W1G" panose="020B0503040204020203"/>
                <a:ea typeface="Calibri" panose="020F0502020204030204" pitchFamily="34" charset="0"/>
                <a:cs typeface="Times New Roman" panose="02020603050405020304" pitchFamily="18" charset="0"/>
              </a:rPr>
              <a:t>Mouratidis and Apostolos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utiger Next LT W1G" panose="020B0503040204020203"/>
                <a:ea typeface="Calibri" panose="020F0502020204030204" pitchFamily="34" charset="0"/>
                <a:cs typeface="Times New Roman" panose="02020603050405020304" pitchFamily="18" charset="0"/>
              </a:rPr>
              <a:t>Papagiannakis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Next LT W1G" panose="020B050304020402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Next LT W1G" panose="020B0503040204020203"/>
                <a:ea typeface="Calibri" panose="020F0502020204030204" pitchFamily="34" charset="0"/>
                <a:cs typeface="Times New Roman" panose="02020603050405020304" pitchFamily="18" charset="0"/>
              </a:rPr>
              <a:t>[2021])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indent="0"/>
            <a:endParaRPr lang="de-DE" sz="2000" dirty="0">
              <a:sym typeface="Wingdings" panose="05000000000000000000" pitchFamily="2" charset="2"/>
            </a:endParaRPr>
          </a:p>
          <a:p>
            <a:pPr indent="0"/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b="1" dirty="0">
                <a:sym typeface="Wingdings" panose="05000000000000000000" pitchFamily="2" charset="2"/>
              </a:rPr>
              <a:t>Chatbots werden in der Bildung verwendet</a:t>
            </a:r>
            <a:endParaRPr lang="de-DE" sz="20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92B5B8-7218-0EDF-166F-2BCA38DB9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900225"/>
              </p:ext>
            </p:extLst>
          </p:nvPr>
        </p:nvGraphicFramePr>
        <p:xfrm>
          <a:off x="1403648" y="2924944"/>
          <a:ext cx="6840760" cy="2473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20380">
                  <a:extLst>
                    <a:ext uri="{9D8B030D-6E8A-4147-A177-3AD203B41FA5}">
                      <a16:colId xmlns:a16="http://schemas.microsoft.com/office/drawing/2014/main" val="1791185237"/>
                    </a:ext>
                  </a:extLst>
                </a:gridCol>
                <a:gridCol w="3420380">
                  <a:extLst>
                    <a:ext uri="{9D8B030D-6E8A-4147-A177-3AD203B41FA5}">
                      <a16:colId xmlns:a16="http://schemas.microsoft.com/office/drawing/2014/main" val="49650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dirty="0">
                          <a:latin typeface="Frutiger Next LT W1G" panose="020B0503040204020203"/>
                        </a:rPr>
                        <a:t>Wollny et al. [2021] </a:t>
                      </a:r>
                      <a:r>
                        <a:rPr lang="de-DE" b="0" dirty="0">
                          <a:latin typeface="Frutiger Next LT W1G" panose="020B0503040204020203"/>
                          <a:sym typeface="Wingdings" panose="05000000000000000000" pitchFamily="2" charset="2"/>
                        </a:rPr>
                        <a:t> 74 Studien</a:t>
                      </a:r>
                      <a:endParaRPr lang="de-DE" b="0" dirty="0">
                        <a:latin typeface="Frutiger Next LT W1G" panose="020B050304020402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kern="1200" dirty="0">
                          <a:solidFill>
                            <a:schemeClr val="lt1"/>
                          </a:solidFill>
                          <a:effectLst/>
                          <a:latin typeface="Frutiger Next LT W1G" panose="020B0503040204020203"/>
                          <a:ea typeface="+mn-ea"/>
                          <a:cs typeface="+mn-cs"/>
                        </a:rPr>
                        <a:t>Pérez et al.</a:t>
                      </a:r>
                      <a:r>
                        <a:rPr lang="de-DE" sz="1800" b="1" kern="1200" dirty="0">
                          <a:solidFill>
                            <a:schemeClr val="lt1"/>
                          </a:solidFill>
                          <a:effectLst/>
                          <a:latin typeface="Frutiger Next LT W1G" panose="020B0503040204020203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kern="1200" dirty="0">
                          <a:solidFill>
                            <a:schemeClr val="lt1"/>
                          </a:solidFill>
                          <a:effectLst/>
                          <a:latin typeface="Frutiger Next LT W1G" panose="020B0503040204020203"/>
                          <a:ea typeface="+mn-ea"/>
                          <a:cs typeface="+mn-cs"/>
                        </a:rPr>
                        <a:t>[2020] </a:t>
                      </a:r>
                      <a:r>
                        <a:rPr lang="de-DE" sz="1800" b="0" kern="1200" dirty="0">
                          <a:solidFill>
                            <a:schemeClr val="lt1"/>
                          </a:solidFill>
                          <a:effectLst/>
                          <a:latin typeface="Frutiger Next LT W1G" panose="020B05030402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80 Studien</a:t>
                      </a:r>
                      <a:endParaRPr lang="de-DE" dirty="0">
                        <a:latin typeface="Frutiger Next LT W1G" panose="020B050304020402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88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Frutiger Next LT W1G" panose="020B0503040204020203"/>
                        </a:rPr>
                        <a:t>Rollen</a:t>
                      </a:r>
                      <a:r>
                        <a:rPr lang="de-DE" dirty="0">
                          <a:latin typeface="Frutiger Next LT W1G" panose="020B0503040204020203"/>
                        </a:rPr>
                        <a:t>: Lernen, Assistieren, Mentoring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Frutiger Next LT W1G" panose="020B0503040204020203"/>
                        </a:rPr>
                        <a:t>Kategorien</a:t>
                      </a:r>
                      <a:r>
                        <a:rPr lang="de-DE" dirty="0">
                          <a:latin typeface="Frutiger Next LT W1G" panose="020B0503040204020203"/>
                        </a:rPr>
                        <a:t>: serviceorientierte Chatbots und lehrorientierte Chatbots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60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Frutiger Next LT W1G" panose="020B0503040204020203"/>
                        </a:rPr>
                        <a:t>Features</a:t>
                      </a:r>
                      <a:r>
                        <a:rPr lang="de-DE" dirty="0">
                          <a:latin typeface="Frutiger Next LT W1G" panose="020B0503040204020203"/>
                        </a:rPr>
                        <a:t>: Kontextbewusstsein, Integration in bestehende Lern- und Sofortnachrichten-Tools, Zugänglichkeit und Reaktionszeit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Frutiger Next LT W1G" panose="020B0503040204020203"/>
                        </a:rPr>
                        <a:t>Evaluierung</a:t>
                      </a:r>
                      <a:r>
                        <a:rPr lang="de-DE" dirty="0">
                          <a:latin typeface="Frutiger Next LT W1G" panose="020B0503040204020203"/>
                        </a:rPr>
                        <a:t>: Keine einheitliche Methode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08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0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46F0-D861-2EE3-3A31-6AD65576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Coaching – Was ist das?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9CE55-8B84-5D4C-28D9-282F51A0CF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9495" y="2014683"/>
            <a:ext cx="5760280" cy="33421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7853C-53AA-5633-20F1-17BAAD4A6ADF}"/>
              </a:ext>
            </a:extLst>
          </p:cNvPr>
          <p:cNvSpPr txBox="1"/>
          <p:nvPr/>
        </p:nvSpPr>
        <p:spPr>
          <a:xfrm>
            <a:off x="1349495" y="5517232"/>
            <a:ext cx="576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Kein geschützter Begriff in Deutschland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91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11F1D1-DA50-ACDA-EF84-DE11A0665C92}"/>
              </a:ext>
            </a:extLst>
          </p:cNvPr>
          <p:cNvSpPr/>
          <p:nvPr/>
        </p:nvSpPr>
        <p:spPr>
          <a:xfrm>
            <a:off x="1332000" y="3068960"/>
            <a:ext cx="7056424" cy="2592288"/>
          </a:xfrm>
          <a:prstGeom prst="roundRect">
            <a:avLst/>
          </a:prstGeom>
          <a:solidFill>
            <a:srgbClr val="DA2F2B"/>
          </a:solidFill>
          <a:ln>
            <a:solidFill>
              <a:srgbClr val="DA2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20B13-5CEB-316A-305E-D8E528B0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Coaching 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D72E3-0B58-A343-87FE-FFFE03CE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9400" y="2348880"/>
            <a:ext cx="7200800" cy="39604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Coaching hat Wurzeln in Psychologie </a:t>
            </a:r>
            <a:r>
              <a:rPr lang="de-DE" sz="1000" dirty="0">
                <a:sym typeface="Wingdings" panose="05000000000000000000" pitchFamily="2" charset="2"/>
              </a:rPr>
              <a:t>(Weinberger, S. (2014). Klientenzentrierte Gesprächsführung.// </a:t>
            </a:r>
            <a:r>
              <a:rPr lang="de-DE" sz="1000" dirty="0" err="1">
                <a:sym typeface="Wingdings" panose="05000000000000000000" pitchFamily="2" charset="2"/>
              </a:rPr>
              <a:t>Hahlweg</a:t>
            </a:r>
            <a:r>
              <a:rPr lang="de-DE" sz="1000" dirty="0">
                <a:sym typeface="Wingdings" panose="05000000000000000000" pitchFamily="2" charset="2"/>
              </a:rPr>
              <a:t>, K., Kuschel, A., &amp; Miller, Y. (2000). Verhaltenstherapeutische Familientherapie. Familiendynamik, 25(4), 386-410.// Joop Willemse and Falko von Ameln. 2018. Theorie und Praxis des systemischen Ansatzes. Springer Berlin Heidelberg, Berlin, Heidelberg.)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sz="12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1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indent="0"/>
            <a:r>
              <a:rPr lang="de-DE" b="1" u="sng" dirty="0">
                <a:solidFill>
                  <a:schemeClr val="bg1"/>
                </a:solidFill>
                <a:sym typeface="Wingdings" panose="05000000000000000000" pitchFamily="2" charset="2"/>
              </a:rPr>
              <a:t>Definition laut „Der Business­ Coaching-Verband [2023]“: </a:t>
            </a:r>
          </a:p>
          <a:p>
            <a:pPr indent="0"/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indent="0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„Zielsetzung von Coaching ist die Weiterentwicklung von individuellen oder kollektiven Lern- und Leistungsprozessen…“ </a:t>
            </a:r>
          </a:p>
          <a:p>
            <a:pPr indent="0"/>
            <a:endParaRPr lang="de-DE" sz="1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indent="0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„Ein grundsätzliches Merkmal des professionellen Coachings ist die Förderung der Selbstreflexion und -wahrnehmung und die selbstgesteuerte Erweiterung bzw. Verbesserung der Möglichkeiten des Klienten bzgl. Wahrnehmung, Erleben und Verhalten.“</a:t>
            </a:r>
          </a:p>
          <a:p>
            <a:pPr indent="0"/>
            <a:endParaRPr lang="de-DE" dirty="0">
              <a:sym typeface="Wingdings" panose="05000000000000000000" pitchFamily="2" charset="2"/>
            </a:endParaRPr>
          </a:p>
          <a:p>
            <a:pPr indent="0"/>
            <a:endParaRPr lang="de-DE" dirty="0">
              <a:sym typeface="Wingdings" panose="05000000000000000000" pitchFamily="2" charset="2"/>
            </a:endParaRPr>
          </a:p>
          <a:p>
            <a:pPr indent="0"/>
            <a:r>
              <a:rPr lang="de-DE" dirty="0">
                <a:sym typeface="Wingdings" panose="05000000000000000000" pitchFamily="2" charset="2"/>
              </a:rPr>
              <a:t> Hilfe zur </a:t>
            </a:r>
            <a:r>
              <a:rPr lang="de-DE" b="1" dirty="0">
                <a:sym typeface="Wingdings" panose="05000000000000000000" pitchFamily="2" charset="2"/>
              </a:rPr>
              <a:t>Selbsthilfe</a:t>
            </a:r>
          </a:p>
          <a:p>
            <a:pPr indent="0"/>
            <a:endParaRPr lang="de-DE" dirty="0">
              <a:sym typeface="Wingdings" panose="05000000000000000000" pitchFamily="2" charset="2"/>
            </a:endParaRPr>
          </a:p>
          <a:p>
            <a:pPr indent="0"/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593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B258-31D3-101E-CC3C-6A2FB38B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Lerncoaching – Was ist das?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0EB727A-F689-4134-AA28-A1708888CA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30541584"/>
              </p:ext>
            </p:extLst>
          </p:nvPr>
        </p:nvGraphicFramePr>
        <p:xfrm>
          <a:off x="4572000" y="2198112"/>
          <a:ext cx="3600040" cy="362852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600040">
                  <a:extLst>
                    <a:ext uri="{9D8B030D-6E8A-4147-A177-3AD203B41FA5}">
                      <a16:colId xmlns:a16="http://schemas.microsoft.com/office/drawing/2014/main" val="3385173324"/>
                    </a:ext>
                  </a:extLst>
                </a:gridCol>
              </a:tblGrid>
              <a:tr h="397168"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de-DE" sz="1100" dirty="0">
                          <a:solidFill>
                            <a:schemeClr val="tx1"/>
                          </a:solidFill>
                          <a:effectLst/>
                        </a:rPr>
                        <a:t>Umfassender Ansatz</a:t>
                      </a:r>
                      <a:endParaRPr lang="de-DE" sz="1100" dirty="0">
                        <a:solidFill>
                          <a:schemeClr val="tx1"/>
                        </a:solidFill>
                        <a:effectLst/>
                        <a:latin typeface="Frutiger Next LT W1G" panose="020B0503040204020203"/>
                      </a:endParaRPr>
                    </a:p>
                  </a:txBody>
                  <a:tcPr marL="25720" marR="25720" marT="12860" marB="12860" anchor="ctr"/>
                </a:tc>
                <a:extLst>
                  <a:ext uri="{0D108BD9-81ED-4DB2-BD59-A6C34878D82A}">
                    <a16:rowId xmlns:a16="http://schemas.microsoft.com/office/drawing/2014/main" val="3890786474"/>
                  </a:ext>
                </a:extLst>
              </a:tr>
              <a:tr h="403920"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de-DE" sz="1100" dirty="0">
                          <a:solidFill>
                            <a:schemeClr val="tx1"/>
                          </a:solidFill>
                          <a:effectLst/>
                        </a:rPr>
                        <a:t>Wechselwirkung zwischen Lernenden und Lernbegleiter</a:t>
                      </a:r>
                      <a:endParaRPr lang="de-DE" sz="1100" dirty="0">
                        <a:solidFill>
                          <a:schemeClr val="tx1"/>
                        </a:solidFill>
                        <a:effectLst/>
                        <a:latin typeface="Frutiger Next LT W1G" panose="020B0503040204020203"/>
                      </a:endParaRPr>
                    </a:p>
                  </a:txBody>
                  <a:tcPr marL="25720" marR="25720" marT="12860" marB="12860" anchor="ctr"/>
                </a:tc>
                <a:extLst>
                  <a:ext uri="{0D108BD9-81ED-4DB2-BD59-A6C34878D82A}">
                    <a16:rowId xmlns:a16="http://schemas.microsoft.com/office/drawing/2014/main" val="83589920"/>
                  </a:ext>
                </a:extLst>
              </a:tr>
              <a:tr h="403920"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de-DE" sz="1100" dirty="0">
                          <a:solidFill>
                            <a:schemeClr val="tx1"/>
                          </a:solidFill>
                          <a:effectLst/>
                        </a:rPr>
                        <a:t>Individuelles Lernen und Übereinstimmung</a:t>
                      </a:r>
                      <a:endParaRPr lang="de-DE" sz="1100" dirty="0">
                        <a:solidFill>
                          <a:schemeClr val="tx1"/>
                        </a:solidFill>
                        <a:effectLst/>
                        <a:latin typeface="Frutiger Next LT W1G" panose="020B0503040204020203"/>
                      </a:endParaRPr>
                    </a:p>
                  </a:txBody>
                  <a:tcPr marL="25720" marR="25720" marT="12860" marB="12860" anchor="ctr"/>
                </a:tc>
                <a:extLst>
                  <a:ext uri="{0D108BD9-81ED-4DB2-BD59-A6C34878D82A}">
                    <a16:rowId xmlns:a16="http://schemas.microsoft.com/office/drawing/2014/main" val="2655779049"/>
                  </a:ext>
                </a:extLst>
              </a:tr>
              <a:tr h="403920"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de-DE" sz="1100" dirty="0">
                          <a:solidFill>
                            <a:schemeClr val="tx1"/>
                          </a:solidFill>
                          <a:effectLst/>
                        </a:rPr>
                        <a:t>Unterstützende oder beeinträchtigende Themen</a:t>
                      </a:r>
                      <a:endParaRPr lang="de-DE" sz="1100" dirty="0">
                        <a:solidFill>
                          <a:schemeClr val="tx1"/>
                        </a:solidFill>
                        <a:effectLst/>
                        <a:latin typeface="Frutiger Next LT W1G" panose="020B0503040204020203"/>
                      </a:endParaRPr>
                    </a:p>
                  </a:txBody>
                  <a:tcPr marL="25720" marR="25720" marT="12860" marB="12860" anchor="ctr"/>
                </a:tc>
                <a:extLst>
                  <a:ext uri="{0D108BD9-81ED-4DB2-BD59-A6C34878D82A}">
                    <a16:rowId xmlns:a16="http://schemas.microsoft.com/office/drawing/2014/main" val="3508224409"/>
                  </a:ext>
                </a:extLst>
              </a:tr>
              <a:tr h="403920"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de-DE" sz="1100" dirty="0">
                          <a:solidFill>
                            <a:schemeClr val="tx1"/>
                          </a:solidFill>
                          <a:effectLst/>
                        </a:rPr>
                        <a:t>Stärkung der Selbstwirksamkeitserfahrungen</a:t>
                      </a:r>
                      <a:endParaRPr lang="de-DE" sz="1100" dirty="0">
                        <a:solidFill>
                          <a:schemeClr val="tx1"/>
                        </a:solidFill>
                        <a:effectLst/>
                        <a:latin typeface="Frutiger Next LT W1G" panose="020B0503040204020203"/>
                      </a:endParaRPr>
                    </a:p>
                  </a:txBody>
                  <a:tcPr marL="25720" marR="25720" marT="12860" marB="12860" anchor="ctr"/>
                </a:tc>
                <a:extLst>
                  <a:ext uri="{0D108BD9-81ED-4DB2-BD59-A6C34878D82A}">
                    <a16:rowId xmlns:a16="http://schemas.microsoft.com/office/drawing/2014/main" val="2992905134"/>
                  </a:ext>
                </a:extLst>
              </a:tr>
              <a:tr h="403920"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de-DE" sz="1100">
                          <a:solidFill>
                            <a:schemeClr val="tx1"/>
                          </a:solidFill>
                          <a:effectLst/>
                        </a:rPr>
                        <a:t>Selbstregulatorische Kompetenzen</a:t>
                      </a:r>
                      <a:endParaRPr lang="de-DE" sz="1100">
                        <a:solidFill>
                          <a:schemeClr val="tx1"/>
                        </a:solidFill>
                        <a:effectLst/>
                        <a:latin typeface="Frutiger Next LT W1G" panose="020B0503040204020203"/>
                      </a:endParaRPr>
                    </a:p>
                  </a:txBody>
                  <a:tcPr marL="25720" marR="25720" marT="12860" marB="12860" anchor="ctr"/>
                </a:tc>
                <a:extLst>
                  <a:ext uri="{0D108BD9-81ED-4DB2-BD59-A6C34878D82A}">
                    <a16:rowId xmlns:a16="http://schemas.microsoft.com/office/drawing/2014/main" val="2801931354"/>
                  </a:ext>
                </a:extLst>
              </a:tr>
              <a:tr h="403920"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de-DE" sz="1100" dirty="0">
                          <a:solidFill>
                            <a:schemeClr val="tx1"/>
                          </a:solidFill>
                          <a:effectLst/>
                        </a:rPr>
                        <a:t>Entdeckung persönlicher Ressourcen</a:t>
                      </a:r>
                      <a:endParaRPr lang="de-DE" sz="1100" dirty="0">
                        <a:solidFill>
                          <a:schemeClr val="tx1"/>
                        </a:solidFill>
                        <a:effectLst/>
                        <a:latin typeface="Frutiger Next LT W1G" panose="020B0503040204020203"/>
                      </a:endParaRPr>
                    </a:p>
                  </a:txBody>
                  <a:tcPr marL="25720" marR="25720" marT="12860" marB="12860" anchor="ctr"/>
                </a:tc>
                <a:extLst>
                  <a:ext uri="{0D108BD9-81ED-4DB2-BD59-A6C34878D82A}">
                    <a16:rowId xmlns:a16="http://schemas.microsoft.com/office/drawing/2014/main" val="276369831"/>
                  </a:ext>
                </a:extLst>
              </a:tr>
              <a:tr h="403920"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de-DE" sz="1100" dirty="0">
                          <a:solidFill>
                            <a:schemeClr val="tx1"/>
                          </a:solidFill>
                          <a:effectLst/>
                        </a:rPr>
                        <a:t>Hilfe zur Selbsthilfe</a:t>
                      </a:r>
                      <a:endParaRPr lang="de-DE" sz="1100" dirty="0">
                        <a:solidFill>
                          <a:schemeClr val="tx1"/>
                        </a:solidFill>
                        <a:effectLst/>
                        <a:latin typeface="Frutiger Next LT W1G" panose="020B0503040204020203"/>
                      </a:endParaRPr>
                    </a:p>
                  </a:txBody>
                  <a:tcPr marL="25720" marR="25720" marT="12860" marB="12860" anchor="ctr"/>
                </a:tc>
                <a:extLst>
                  <a:ext uri="{0D108BD9-81ED-4DB2-BD59-A6C34878D82A}">
                    <a16:rowId xmlns:a16="http://schemas.microsoft.com/office/drawing/2014/main" val="4178395148"/>
                  </a:ext>
                </a:extLst>
              </a:tr>
              <a:tr h="403920"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de-DE" sz="1100" dirty="0">
                          <a:solidFill>
                            <a:schemeClr val="tx1"/>
                          </a:solidFill>
                          <a:effectLst/>
                        </a:rPr>
                        <a:t>Fokus auf die Denkweise des Klienten</a:t>
                      </a:r>
                      <a:endParaRPr lang="de-DE" sz="1100" dirty="0">
                        <a:solidFill>
                          <a:schemeClr val="tx1"/>
                        </a:solidFill>
                        <a:effectLst/>
                        <a:latin typeface="Frutiger Next LT W1G" panose="020B0503040204020203"/>
                      </a:endParaRPr>
                    </a:p>
                  </a:txBody>
                  <a:tcPr marL="25720" marR="25720" marT="12860" marB="12860" anchor="ctr"/>
                </a:tc>
                <a:extLst>
                  <a:ext uri="{0D108BD9-81ED-4DB2-BD59-A6C34878D82A}">
                    <a16:rowId xmlns:a16="http://schemas.microsoft.com/office/drawing/2014/main" val="1898100075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4DFB9739-ABE7-224C-25B6-ACEC72671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" r="50388" b="51570"/>
          <a:stretch/>
        </p:blipFill>
        <p:spPr bwMode="auto">
          <a:xfrm>
            <a:off x="395536" y="2198112"/>
            <a:ext cx="3672408" cy="227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D11D3A-E52C-09B1-D5F6-07770BA1BF77}"/>
              </a:ext>
            </a:extLst>
          </p:cNvPr>
          <p:cNvSpPr txBox="1"/>
          <p:nvPr/>
        </p:nvSpPr>
        <p:spPr>
          <a:xfrm>
            <a:off x="366232" y="4476443"/>
            <a:ext cx="3096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Frutiger Next LT W1G" panose="020B0503040204020203"/>
              </a:rPr>
              <a:t>Created</a:t>
            </a:r>
            <a:r>
              <a:rPr lang="de-DE" sz="1050" dirty="0">
                <a:latin typeface="Frutiger Next LT W1G" panose="020B0503040204020203"/>
              </a:rPr>
              <a:t> </a:t>
            </a:r>
            <a:r>
              <a:rPr lang="de-DE" sz="1050" dirty="0" err="1">
                <a:latin typeface="Frutiger Next LT W1G" panose="020B0503040204020203"/>
              </a:rPr>
              <a:t>by</a:t>
            </a:r>
            <a:r>
              <a:rPr lang="de-DE" sz="1050" dirty="0">
                <a:latin typeface="Frutiger Next LT W1G" panose="020B0503040204020203"/>
              </a:rPr>
              <a:t> </a:t>
            </a:r>
            <a:r>
              <a:rPr lang="de-DE" sz="1050" dirty="0" err="1">
                <a:latin typeface="Frutiger Next LT W1G" panose="020B0503040204020203"/>
              </a:rPr>
              <a:t>Midjourney</a:t>
            </a:r>
            <a:endParaRPr lang="de-DE" sz="1050" dirty="0">
              <a:latin typeface="Frutiger Next LT W1G" panose="020B0503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46537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FCC2-F919-38DB-7C07-A6C6FEF0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fünf Phasen des Lerncoachings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68C538-177E-3865-637F-C5AE2EBE2AA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08957258"/>
              </p:ext>
            </p:extLst>
          </p:nvPr>
        </p:nvGraphicFramePr>
        <p:xfrm>
          <a:off x="1332000" y="1851576"/>
          <a:ext cx="7200800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933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C218-4FCB-1DFD-0424-16839E29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972" y="1916832"/>
            <a:ext cx="7188200" cy="696912"/>
          </a:xfrm>
        </p:spPr>
        <p:txBody>
          <a:bodyPr/>
          <a:lstStyle/>
          <a:p>
            <a:r>
              <a:rPr lang="de-DE" dirty="0"/>
              <a:t>Lerncoaching-Chatbot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5F78FF-2A1E-0426-03A7-BBE0E5B1B9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8148604"/>
              </p:ext>
            </p:extLst>
          </p:nvPr>
        </p:nvGraphicFramePr>
        <p:xfrm>
          <a:off x="538410" y="2272236"/>
          <a:ext cx="8199622" cy="4923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51DF36-5DBD-434F-FF56-CF40D75CB0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8" r="50000" b="51181"/>
          <a:stretch/>
        </p:blipFill>
        <p:spPr>
          <a:xfrm>
            <a:off x="4925688" y="908720"/>
            <a:ext cx="3679902" cy="2376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5B273-DF1A-A437-6194-BB85146B6046}"/>
              </a:ext>
            </a:extLst>
          </p:cNvPr>
          <p:cNvSpPr txBox="1"/>
          <p:nvPr/>
        </p:nvSpPr>
        <p:spPr>
          <a:xfrm>
            <a:off x="5076056" y="3154179"/>
            <a:ext cx="3096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Frutiger Next LT W1G" panose="020B0503040204020203"/>
              </a:rPr>
              <a:t>Created</a:t>
            </a:r>
            <a:r>
              <a:rPr lang="de-DE" sz="1050" dirty="0">
                <a:latin typeface="Frutiger Next LT W1G" panose="020B0503040204020203"/>
              </a:rPr>
              <a:t> </a:t>
            </a:r>
            <a:r>
              <a:rPr lang="de-DE" sz="1050" dirty="0" err="1">
                <a:latin typeface="Frutiger Next LT W1G" panose="020B0503040204020203"/>
              </a:rPr>
              <a:t>by</a:t>
            </a:r>
            <a:r>
              <a:rPr lang="de-DE" sz="1050" dirty="0">
                <a:latin typeface="Frutiger Next LT W1G" panose="020B0503040204020203"/>
              </a:rPr>
              <a:t> </a:t>
            </a:r>
            <a:r>
              <a:rPr lang="de-DE" sz="1050" dirty="0" err="1">
                <a:latin typeface="Frutiger Next LT W1G" panose="020B0503040204020203"/>
              </a:rPr>
              <a:t>Midjourney</a:t>
            </a:r>
            <a:endParaRPr lang="de-DE" sz="1050" dirty="0">
              <a:latin typeface="Frutiger Next LT W1G" panose="020B0503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06441625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</Words>
  <Application>Microsoft Office PowerPoint</Application>
  <PresentationFormat>On-screen Show (4:3)</PresentationFormat>
  <Paragraphs>172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Frutiger Next LT W1G</vt:lpstr>
      <vt:lpstr>Verdana</vt:lpstr>
      <vt:lpstr>Wingdings</vt:lpstr>
      <vt:lpstr>Larissa-Design</vt:lpstr>
      <vt:lpstr>PowerPoint Presentation</vt:lpstr>
      <vt:lpstr>Vorstellung</vt:lpstr>
      <vt:lpstr>Ziel der Masterarbeit</vt:lpstr>
      <vt:lpstr>Motivation</vt:lpstr>
      <vt:lpstr>Coaching – Was ist das?</vt:lpstr>
      <vt:lpstr>Coaching - Definition</vt:lpstr>
      <vt:lpstr>Lerncoaching – Was ist das?</vt:lpstr>
      <vt:lpstr>Die fünf Phasen des Lerncoachings</vt:lpstr>
      <vt:lpstr>Lerncoaching-Chatbot</vt:lpstr>
      <vt:lpstr>Leitlinien des Lerncoaching-Chatbots</vt:lpstr>
      <vt:lpstr>Methode</vt:lpstr>
      <vt:lpstr>Studienablauf</vt:lpstr>
      <vt:lpstr>Few-Shot Learning</vt:lpstr>
      <vt:lpstr>Vorstudie</vt:lpstr>
      <vt:lpstr>Messungen</vt:lpstr>
      <vt:lpstr>Messungen</vt:lpstr>
      <vt:lpstr>Ablauf der Studie visualisiert</vt:lpstr>
      <vt:lpstr>Studie aus der Sicht eines LC-Teilnehmer:in</vt:lpstr>
      <vt:lpstr>Fragen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Alexander Vikete</dc:creator>
  <cp:lastModifiedBy>Daniel Alexander Vikete</cp:lastModifiedBy>
  <cp:revision>70</cp:revision>
  <dcterms:modified xsi:type="dcterms:W3CDTF">2023-07-03T12:29:37Z</dcterms:modified>
</cp:coreProperties>
</file>